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Poppins"/>
      <p:regular r:id="rId50"/>
      <p:bold r:id="rId51"/>
      <p:italic r:id="rId52"/>
      <p:boldItalic r:id="rId53"/>
    </p:embeddedFont>
    <p:embeddedFont>
      <p:font typeface="Anaheim"/>
      <p:regular r:id="rId54"/>
      <p:bold r:id="rId55"/>
    </p:embeddedFont>
    <p:embeddedFont>
      <p:font typeface="Fira Sans Extra Condensed Medium"/>
      <p:regular r:id="rId56"/>
      <p:bold r:id="rId57"/>
      <p:italic r:id="rId58"/>
      <p:boldItalic r:id="rId59"/>
    </p:embeddedFont>
    <p:embeddedFont>
      <p:font typeface="Fira Sans"/>
      <p:regular r:id="rId60"/>
      <p:bold r:id="rId61"/>
      <p:italic r:id="rId62"/>
      <p:boldItalic r:id="rId63"/>
    </p:embeddedFont>
    <p:embeddedFont>
      <p:font typeface="Fira Sans Extra Condensed"/>
      <p:regular r:id="rId64"/>
      <p:bold r:id="rId65"/>
      <p:italic r:id="rId66"/>
      <p:boldItalic r:id="rId67"/>
    </p:embeddedFont>
    <p:embeddedFont>
      <p:font typeface="Open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-boldItalic.fntdata"/><Relationship Id="rId70" Type="http://schemas.openxmlformats.org/officeDocument/2006/relationships/font" Target="fonts/OpenSans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FiraSans-italic.fntdata"/><Relationship Id="rId61" Type="http://schemas.openxmlformats.org/officeDocument/2006/relationships/font" Target="fonts/FiraSans-bold.fntdata"/><Relationship Id="rId20" Type="http://schemas.openxmlformats.org/officeDocument/2006/relationships/slide" Target="slides/slide14.xml"/><Relationship Id="rId64" Type="http://schemas.openxmlformats.org/officeDocument/2006/relationships/font" Target="fonts/FiraSansExtraCondensed-regular.fntdata"/><Relationship Id="rId63" Type="http://schemas.openxmlformats.org/officeDocument/2006/relationships/font" Target="fonts/FiraSans-boldItalic.fntdata"/><Relationship Id="rId22" Type="http://schemas.openxmlformats.org/officeDocument/2006/relationships/slide" Target="slides/slide16.xml"/><Relationship Id="rId66" Type="http://schemas.openxmlformats.org/officeDocument/2006/relationships/font" Target="fonts/FiraSansExtraCondensed-italic.fntdata"/><Relationship Id="rId21" Type="http://schemas.openxmlformats.org/officeDocument/2006/relationships/slide" Target="slides/slide15.xml"/><Relationship Id="rId65" Type="http://schemas.openxmlformats.org/officeDocument/2006/relationships/font" Target="fonts/FiraSansExtraCondensed-bold.fntdata"/><Relationship Id="rId24" Type="http://schemas.openxmlformats.org/officeDocument/2006/relationships/slide" Target="slides/slide18.xml"/><Relationship Id="rId68" Type="http://schemas.openxmlformats.org/officeDocument/2006/relationships/font" Target="fonts/OpenSans-regular.fntdata"/><Relationship Id="rId23" Type="http://schemas.openxmlformats.org/officeDocument/2006/relationships/slide" Target="slides/slide17.xml"/><Relationship Id="rId67" Type="http://schemas.openxmlformats.org/officeDocument/2006/relationships/font" Target="fonts/FiraSansExtraCondensed-boldItalic.fntdata"/><Relationship Id="rId60" Type="http://schemas.openxmlformats.org/officeDocument/2006/relationships/font" Target="fonts/Fira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-bold.fntdata"/><Relationship Id="rId50" Type="http://schemas.openxmlformats.org/officeDocument/2006/relationships/font" Target="fonts/Poppins-regular.fntdata"/><Relationship Id="rId53" Type="http://schemas.openxmlformats.org/officeDocument/2006/relationships/font" Target="fonts/Poppins-boldItalic.fntdata"/><Relationship Id="rId52" Type="http://schemas.openxmlformats.org/officeDocument/2006/relationships/font" Target="fonts/Poppins-italic.fntdata"/><Relationship Id="rId11" Type="http://schemas.openxmlformats.org/officeDocument/2006/relationships/slide" Target="slides/slide5.xml"/><Relationship Id="rId55" Type="http://schemas.openxmlformats.org/officeDocument/2006/relationships/font" Target="fonts/Anaheim-bold.fntdata"/><Relationship Id="rId10" Type="http://schemas.openxmlformats.org/officeDocument/2006/relationships/slide" Target="slides/slide4.xml"/><Relationship Id="rId54" Type="http://schemas.openxmlformats.org/officeDocument/2006/relationships/font" Target="fonts/Anaheim-regular.fntdata"/><Relationship Id="rId13" Type="http://schemas.openxmlformats.org/officeDocument/2006/relationships/slide" Target="slides/slide7.xml"/><Relationship Id="rId57" Type="http://schemas.openxmlformats.org/officeDocument/2006/relationships/font" Target="fonts/FiraSansExtraCondensedMedium-bold.fntdata"/><Relationship Id="rId12" Type="http://schemas.openxmlformats.org/officeDocument/2006/relationships/slide" Target="slides/slide6.xml"/><Relationship Id="rId56" Type="http://schemas.openxmlformats.org/officeDocument/2006/relationships/font" Target="fonts/FiraSansExtraCondensedMedium-regular.fntdata"/><Relationship Id="rId15" Type="http://schemas.openxmlformats.org/officeDocument/2006/relationships/slide" Target="slides/slide9.xml"/><Relationship Id="rId59" Type="http://schemas.openxmlformats.org/officeDocument/2006/relationships/font" Target="fonts/FiraSansExtraCondensedMedium-boldItalic.fntdata"/><Relationship Id="rId14" Type="http://schemas.openxmlformats.org/officeDocument/2006/relationships/slide" Target="slides/slide8.xml"/><Relationship Id="rId58" Type="http://schemas.openxmlformats.org/officeDocument/2006/relationships/font" Target="fonts/FiraSansExtraCondensed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e6e13fe7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0e6e13fe7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0ecaba58c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0ecaba58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e6e13fe74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0e6e13fe74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0ecaba58c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0ecaba58c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0e6e13fe74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0e6e13fe74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e6e13fe74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0e6e13fe74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0e6e13fe74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0e6e13fe74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f96d36a7ab_1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f96d36a7ab_1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e6e13fe74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0e6e13fe74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0e6e13fe74_0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0e6e13fe74_0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0e6e13fe74_0_1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0e6e13fe74_0_1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e6e13fe74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e6e13fe74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HMW’s Generated: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HMW... make opening up to other students less confrontational?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HMW... encourage collaboration amongst students with similar academic goals?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HMW... make connecting with other students fun, welcoming and productive?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HMW make resources easier to share/create a culture of sharing?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HMW eliminate the fear of reaching out to other students and sharing resources?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HMW... help students how to navigate their applications more effectively?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7. HMW create a more welcoming space for high school students working on college applications?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8. HMW create a more transparent system to show students what college admissions officers look for in students?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9. HMW... gameify application processes so they are more rewarding?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10. HMW ensure students are equipped with the best college app resources without the need for peer interaction?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0e6e13fe74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0e6e13fe74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0e6e13fe74_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0e6e13fe74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e6e13fe74_0_1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e6e13fe74_0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f96d36a7ab_1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f96d36a7ab_1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e6e13fe7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e6e13fe7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e6e13fe74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e6e13fe74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0e6e13fe74_2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0e6e13fe74_2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ebe5e693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0ebe5e693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Engagement- working in smaller groups and interesting guest speakers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barriers: ‘imposter syndrome’, social anxiety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0e6e13fe74_2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0e6e13fe74_2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ebe5e693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ebe5e693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Engagement- working in smaller groups and interesting guest speakers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barriers: ‘imposter syndrome’, social anxiety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f96d36a7ab_1_2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f96d36a7ab_1_2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0e6e13fe74_2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0e6e13fe74_2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ebe5e693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ebe5e69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0ebe5e693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0ebe5e693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Engagement- working in smaller groups and interesting guest speakers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barriers: ‘imposter syndrome’, social anxiety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0e6e13fe74_2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0e6e13fe74_2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0e83e81f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0e83e81f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0e6e13fe74_2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0e6e13fe74_2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Engagement- working in smaller groups and interesting guest speakers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barriers: ‘imposter syndrome’, social anxiety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f96d36a7ab_1_1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f96d36a7ab_1_1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f96d36a7ab_3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f96d36a7ab_3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f96d36a7ab_3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f96d36a7ab_3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f96d36a7ab_1_1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f96d36a7ab_1_1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96d36a7ab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f96d36a7ab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f96d36a7ab_1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f96d36a7ab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f96d36a7ab_1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f96d36a7ab_1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0e6e13fe74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0e6e13fe74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f96d36a7ab_1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f96d36a7ab_1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0e6e13fe74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0e6e13fe74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3726" y="475012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3091725" y="1412738"/>
            <a:ext cx="53391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subTitle"/>
          </p:nvPr>
        </p:nvSpPr>
        <p:spPr>
          <a:xfrm>
            <a:off x="3091725" y="3233663"/>
            <a:ext cx="5339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1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1"/>
          <p:cNvCxnSpPr/>
          <p:nvPr/>
        </p:nvCxnSpPr>
        <p:spPr>
          <a:xfrm>
            <a:off x="86824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3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3" type="title"/>
          </p:nvPr>
        </p:nvSpPr>
        <p:spPr>
          <a:xfrm>
            <a:off x="720000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5" type="title"/>
          </p:nvPr>
        </p:nvSpPr>
        <p:spPr>
          <a:xfrm>
            <a:off x="3371772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7" type="title"/>
          </p:nvPr>
        </p:nvSpPr>
        <p:spPr>
          <a:xfrm>
            <a:off x="6023544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3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3"/>
          <p:cNvSpPr txBox="1"/>
          <p:nvPr>
            <p:ph idx="13" type="subTitle"/>
          </p:nvPr>
        </p:nvSpPr>
        <p:spPr>
          <a:xfrm>
            <a:off x="720000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3"/>
          <p:cNvSpPr txBox="1"/>
          <p:nvPr>
            <p:ph idx="14" type="subTitle"/>
          </p:nvPr>
        </p:nvSpPr>
        <p:spPr>
          <a:xfrm>
            <a:off x="3371774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idx="15" type="subTitle"/>
          </p:nvPr>
        </p:nvSpPr>
        <p:spPr>
          <a:xfrm>
            <a:off x="6023548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1" name="Google Shape;10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3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103" name="Google Shape;103;p13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106" name="Google Shape;106;p13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13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109" name="Google Shape;109;p13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13"/>
          <p:cNvGrpSpPr/>
          <p:nvPr/>
        </p:nvGrpSpPr>
        <p:grpSpPr>
          <a:xfrm>
            <a:off x="720000" y="4854300"/>
            <a:ext cx="8536500" cy="0"/>
            <a:chOff x="2220050" y="1547100"/>
            <a:chExt cx="8536500" cy="0"/>
          </a:xfrm>
        </p:grpSpPr>
        <p:cxnSp>
          <p:nvCxnSpPr>
            <p:cNvPr id="113" name="Google Shape;113;p1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13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" name="Google Shape;118;p14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14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120" name="Google Shape;120;p1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14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2" name="Google Shape;12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>
            <p:ph idx="2" type="pic"/>
          </p:nvPr>
        </p:nvSpPr>
        <p:spPr>
          <a:xfrm>
            <a:off x="1377525" y="0"/>
            <a:ext cx="3802500" cy="30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5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5"/>
          <p:cNvSpPr/>
          <p:nvPr/>
        </p:nvSpPr>
        <p:spPr>
          <a:xfrm>
            <a:off x="0" y="0"/>
            <a:ext cx="104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5"/>
          <p:cNvCxnSpPr/>
          <p:nvPr/>
        </p:nvCxnSpPr>
        <p:spPr>
          <a:xfrm>
            <a:off x="8805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5"/>
          <p:cNvSpPr txBox="1"/>
          <p:nvPr>
            <p:ph type="title"/>
          </p:nvPr>
        </p:nvSpPr>
        <p:spPr>
          <a:xfrm>
            <a:off x="1377513" y="3108350"/>
            <a:ext cx="38025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" type="subTitle"/>
          </p:nvPr>
        </p:nvSpPr>
        <p:spPr>
          <a:xfrm>
            <a:off x="1377513" y="3679400"/>
            <a:ext cx="38025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130" name="Google Shape;13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13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071025" y="539500"/>
            <a:ext cx="2359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subTitle"/>
          </p:nvPr>
        </p:nvSpPr>
        <p:spPr>
          <a:xfrm>
            <a:off x="6071025" y="1570750"/>
            <a:ext cx="23598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6"/>
          <p:cNvSpPr/>
          <p:nvPr>
            <p:ph idx="2" type="pic"/>
          </p:nvPr>
        </p:nvSpPr>
        <p:spPr>
          <a:xfrm>
            <a:off x="0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6"/>
          <p:cNvSpPr/>
          <p:nvPr>
            <p:ph idx="3" type="pic"/>
          </p:nvPr>
        </p:nvSpPr>
        <p:spPr>
          <a:xfrm>
            <a:off x="3690500" y="3066625"/>
            <a:ext cx="47055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6"/>
          <p:cNvSpPr/>
          <p:nvPr>
            <p:ph idx="4" type="pic"/>
          </p:nvPr>
        </p:nvSpPr>
        <p:spPr>
          <a:xfrm>
            <a:off x="3690375" y="0"/>
            <a:ext cx="2285700" cy="28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6"/>
          <p:cNvSpPr/>
          <p:nvPr/>
        </p:nvSpPr>
        <p:spPr>
          <a:xfrm>
            <a:off x="8947250" y="0"/>
            <a:ext cx="19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2" name="Google Shape;142;p17"/>
          <p:cNvSpPr/>
          <p:nvPr/>
        </p:nvSpPr>
        <p:spPr>
          <a:xfrm>
            <a:off x="0" y="0"/>
            <a:ext cx="5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87355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4" name="Google Shape;144;p17"/>
          <p:cNvGrpSpPr/>
          <p:nvPr/>
        </p:nvGrpSpPr>
        <p:grpSpPr>
          <a:xfrm>
            <a:off x="3886675" y="4976075"/>
            <a:ext cx="5341800" cy="0"/>
            <a:chOff x="2220050" y="1547100"/>
            <a:chExt cx="5341800" cy="0"/>
          </a:xfrm>
        </p:grpSpPr>
        <p:cxnSp>
          <p:nvCxnSpPr>
            <p:cNvPr id="145" name="Google Shape;145;p1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17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713250" y="1017725"/>
            <a:ext cx="77175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50" name="Google Shape;150;p18"/>
          <p:cNvSpPr/>
          <p:nvPr/>
        </p:nvSpPr>
        <p:spPr>
          <a:xfrm>
            <a:off x="0" y="0"/>
            <a:ext cx="18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8"/>
          <p:cNvCxnSpPr/>
          <p:nvPr/>
        </p:nvCxnSpPr>
        <p:spPr>
          <a:xfrm>
            <a:off x="82671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" name="Google Shape;152;p18"/>
          <p:cNvGrpSpPr/>
          <p:nvPr/>
        </p:nvGrpSpPr>
        <p:grpSpPr>
          <a:xfrm>
            <a:off x="448300" y="4854275"/>
            <a:ext cx="8817600" cy="0"/>
            <a:chOff x="2220050" y="1547100"/>
            <a:chExt cx="8817600" cy="0"/>
          </a:xfrm>
        </p:grpSpPr>
        <p:cxnSp>
          <p:nvCxnSpPr>
            <p:cNvPr id="153" name="Google Shape;153;p1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8"/>
            <p:cNvCxnSpPr/>
            <p:nvPr/>
          </p:nvCxnSpPr>
          <p:spPr>
            <a:xfrm>
              <a:off x="2684450" y="1547100"/>
              <a:ext cx="835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0" y="0"/>
            <a:ext cx="168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9"/>
          <p:cNvCxnSpPr/>
          <p:nvPr/>
        </p:nvCxnSpPr>
        <p:spPr>
          <a:xfrm>
            <a:off x="89093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1" type="subTitle"/>
          </p:nvPr>
        </p:nvSpPr>
        <p:spPr>
          <a:xfrm>
            <a:off x="720000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2" type="subTitle"/>
          </p:nvPr>
        </p:nvSpPr>
        <p:spPr>
          <a:xfrm>
            <a:off x="3306477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3" type="subTitle"/>
          </p:nvPr>
        </p:nvSpPr>
        <p:spPr>
          <a:xfrm>
            <a:off x="5892953" y="2275026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4" type="subTitle"/>
          </p:nvPr>
        </p:nvSpPr>
        <p:spPr>
          <a:xfrm>
            <a:off x="720000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19"/>
          <p:cNvSpPr txBox="1"/>
          <p:nvPr>
            <p:ph idx="5" type="subTitle"/>
          </p:nvPr>
        </p:nvSpPr>
        <p:spPr>
          <a:xfrm>
            <a:off x="3306484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19"/>
          <p:cNvSpPr txBox="1"/>
          <p:nvPr>
            <p:ph idx="6" type="subTitle"/>
          </p:nvPr>
        </p:nvSpPr>
        <p:spPr>
          <a:xfrm>
            <a:off x="5892959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726701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2" type="subTitle"/>
          </p:nvPr>
        </p:nvSpPr>
        <p:spPr>
          <a:xfrm>
            <a:off x="4781130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3" type="subTitle"/>
          </p:nvPr>
        </p:nvSpPr>
        <p:spPr>
          <a:xfrm>
            <a:off x="726701" y="3390025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4" type="subTitle"/>
          </p:nvPr>
        </p:nvSpPr>
        <p:spPr>
          <a:xfrm>
            <a:off x="4781129" y="3390023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5" type="subTitle"/>
          </p:nvPr>
        </p:nvSpPr>
        <p:spPr>
          <a:xfrm>
            <a:off x="726700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0"/>
          <p:cNvSpPr txBox="1"/>
          <p:nvPr>
            <p:ph idx="6" type="subTitle"/>
          </p:nvPr>
        </p:nvSpPr>
        <p:spPr>
          <a:xfrm>
            <a:off x="726700" y="3009341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20"/>
          <p:cNvSpPr txBox="1"/>
          <p:nvPr>
            <p:ph idx="7" type="subTitle"/>
          </p:nvPr>
        </p:nvSpPr>
        <p:spPr>
          <a:xfrm>
            <a:off x="4781096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" name="Google Shape;174;p20"/>
          <p:cNvSpPr txBox="1"/>
          <p:nvPr>
            <p:ph idx="8" type="subTitle"/>
          </p:nvPr>
        </p:nvSpPr>
        <p:spPr>
          <a:xfrm>
            <a:off x="4781097" y="3009334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0"/>
          <p:cNvSpPr/>
          <p:nvPr/>
        </p:nvSpPr>
        <p:spPr>
          <a:xfrm>
            <a:off x="0" y="0"/>
            <a:ext cx="44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85769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7" name="Google Shape;177;p20"/>
          <p:cNvGrpSpPr/>
          <p:nvPr/>
        </p:nvGrpSpPr>
        <p:grpSpPr>
          <a:xfrm>
            <a:off x="2819875" y="4823675"/>
            <a:ext cx="6333600" cy="0"/>
            <a:chOff x="2220050" y="1547100"/>
            <a:chExt cx="6333600" cy="0"/>
          </a:xfrm>
        </p:grpSpPr>
        <p:cxnSp>
          <p:nvCxnSpPr>
            <p:cNvPr id="178" name="Google Shape;178;p2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20"/>
            <p:cNvCxnSpPr/>
            <p:nvPr/>
          </p:nvCxnSpPr>
          <p:spPr>
            <a:xfrm>
              <a:off x="2684450" y="1547100"/>
              <a:ext cx="586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11750" y="0"/>
            <a:ext cx="323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7128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712900" y="1710154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2" type="subTitle"/>
          </p:nvPr>
        </p:nvSpPr>
        <p:spPr>
          <a:xfrm>
            <a:off x="3262909" y="1710164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1"/>
          <p:cNvSpPr txBox="1"/>
          <p:nvPr>
            <p:ph idx="3" type="subTitle"/>
          </p:nvPr>
        </p:nvSpPr>
        <p:spPr>
          <a:xfrm>
            <a:off x="712900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4" type="subTitle"/>
          </p:nvPr>
        </p:nvSpPr>
        <p:spPr>
          <a:xfrm>
            <a:off x="3262918" y="3539853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21"/>
          <p:cNvSpPr txBox="1"/>
          <p:nvPr>
            <p:ph idx="5" type="subTitle"/>
          </p:nvPr>
        </p:nvSpPr>
        <p:spPr>
          <a:xfrm>
            <a:off x="5924954" y="1710160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6" type="subTitle"/>
          </p:nvPr>
        </p:nvSpPr>
        <p:spPr>
          <a:xfrm>
            <a:off x="5924973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7" type="subTitle"/>
          </p:nvPr>
        </p:nvSpPr>
        <p:spPr>
          <a:xfrm>
            <a:off x="712900" y="1208575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21"/>
          <p:cNvSpPr txBox="1"/>
          <p:nvPr>
            <p:ph idx="8" type="subTitle"/>
          </p:nvPr>
        </p:nvSpPr>
        <p:spPr>
          <a:xfrm>
            <a:off x="3262908" y="1208575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21"/>
          <p:cNvSpPr txBox="1"/>
          <p:nvPr>
            <p:ph idx="9" type="subTitle"/>
          </p:nvPr>
        </p:nvSpPr>
        <p:spPr>
          <a:xfrm>
            <a:off x="5924951" y="1208575"/>
            <a:ext cx="25035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21"/>
          <p:cNvSpPr txBox="1"/>
          <p:nvPr>
            <p:ph idx="13" type="subTitle"/>
          </p:nvPr>
        </p:nvSpPr>
        <p:spPr>
          <a:xfrm>
            <a:off x="712900" y="3040861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21"/>
          <p:cNvSpPr txBox="1"/>
          <p:nvPr>
            <p:ph idx="14" type="subTitle"/>
          </p:nvPr>
        </p:nvSpPr>
        <p:spPr>
          <a:xfrm>
            <a:off x="3262908" y="3040858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1"/>
          <p:cNvSpPr txBox="1"/>
          <p:nvPr>
            <p:ph idx="15" type="subTitle"/>
          </p:nvPr>
        </p:nvSpPr>
        <p:spPr>
          <a:xfrm>
            <a:off x="5924951" y="3040853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21"/>
          <p:cNvSpPr/>
          <p:nvPr/>
        </p:nvSpPr>
        <p:spPr>
          <a:xfrm>
            <a:off x="8591250" y="0"/>
            <a:ext cx="5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1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" name="Google Shape;196;p21"/>
          <p:cNvGrpSpPr/>
          <p:nvPr/>
        </p:nvGrpSpPr>
        <p:grpSpPr>
          <a:xfrm flipH="1">
            <a:off x="-37375" y="4832600"/>
            <a:ext cx="6198300" cy="0"/>
            <a:chOff x="2220050" y="1547100"/>
            <a:chExt cx="6198300" cy="0"/>
          </a:xfrm>
        </p:grpSpPr>
        <p:cxnSp>
          <p:nvCxnSpPr>
            <p:cNvPr id="197" name="Google Shape;197;p2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21"/>
            <p:cNvCxnSpPr/>
            <p:nvPr/>
          </p:nvCxnSpPr>
          <p:spPr>
            <a:xfrm>
              <a:off x="2684450" y="1547100"/>
              <a:ext cx="57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>
            <a:off x="6341100" y="0"/>
            <a:ext cx="28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2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713225" y="16285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/>
        </p:nvSpPr>
        <p:spPr>
          <a:xfrm>
            <a:off x="713225" y="3528875"/>
            <a:ext cx="3765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3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8" name="Google Shape;208;p23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209" name="Google Shape;209;p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23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4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4" name="Google Shape;214;p24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215" name="Google Shape;215;p2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4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7"/>
          <p:cNvGrpSpPr/>
          <p:nvPr/>
        </p:nvGrpSpPr>
        <p:grpSpPr>
          <a:xfrm>
            <a:off x="344013" y="-3097620"/>
            <a:ext cx="10778881" cy="12128502"/>
            <a:chOff x="344013" y="-3097620"/>
            <a:chExt cx="10778881" cy="12128502"/>
          </a:xfrm>
        </p:grpSpPr>
        <p:sp>
          <p:nvSpPr>
            <p:cNvPr id="230" name="Google Shape;230;p27"/>
            <p:cNvSpPr/>
            <p:nvPr/>
          </p:nvSpPr>
          <p:spPr>
            <a:xfrm flipH="1" rot="10800000">
              <a:off x="344013" y="46027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2" name="Google Shape;232;p27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7"/>
          <p:cNvSpPr txBox="1"/>
          <p:nvPr>
            <p:ph idx="1" type="subTitle"/>
          </p:nvPr>
        </p:nvSpPr>
        <p:spPr>
          <a:xfrm>
            <a:off x="4341325" y="2001200"/>
            <a:ext cx="3884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type="title"/>
          </p:nvPr>
        </p:nvSpPr>
        <p:spPr>
          <a:xfrm>
            <a:off x="4341325" y="138472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27"/>
          <p:cNvSpPr/>
          <p:nvPr>
            <p:ph idx="2" type="pic"/>
          </p:nvPr>
        </p:nvSpPr>
        <p:spPr>
          <a:xfrm>
            <a:off x="918575" y="812850"/>
            <a:ext cx="3145200" cy="35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36" name="Google Shape;236;p27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237" name="Google Shape;237;p27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27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240" name="Google Shape;240;p27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7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8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245" name="Google Shape;245;p28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28"/>
          <p:cNvGrpSpPr/>
          <p:nvPr/>
        </p:nvGrpSpPr>
        <p:grpSpPr>
          <a:xfrm>
            <a:off x="310280" y="1358661"/>
            <a:ext cx="8517301" cy="1399019"/>
            <a:chOff x="310280" y="1358661"/>
            <a:chExt cx="8517301" cy="1399019"/>
          </a:xfrm>
        </p:grpSpPr>
        <p:sp>
          <p:nvSpPr>
            <p:cNvPr id="248" name="Google Shape;248;p28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8"/>
          <p:cNvSpPr txBox="1"/>
          <p:nvPr>
            <p:ph type="title"/>
          </p:nvPr>
        </p:nvSpPr>
        <p:spPr>
          <a:xfrm>
            <a:off x="4537724" y="17358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1" type="subTitle"/>
          </p:nvPr>
        </p:nvSpPr>
        <p:spPr>
          <a:xfrm>
            <a:off x="4537724" y="2348050"/>
            <a:ext cx="2774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52" name="Google Shape;252;p28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ctrTitle"/>
          </p:nvPr>
        </p:nvSpPr>
        <p:spPr>
          <a:xfrm>
            <a:off x="457200" y="411475"/>
            <a:ext cx="4569000" cy="8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8" name="Google Shape;258;p30"/>
          <p:cNvSpPr txBox="1"/>
          <p:nvPr>
            <p:ph idx="1" type="subTitle"/>
          </p:nvPr>
        </p:nvSpPr>
        <p:spPr>
          <a:xfrm>
            <a:off x="457200" y="1234975"/>
            <a:ext cx="26892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8673000" y="0"/>
            <a:ext cx="471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2087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" name="Google Shape;25;p4"/>
          <p:cNvGrpSpPr/>
          <p:nvPr/>
        </p:nvGrpSpPr>
        <p:grpSpPr>
          <a:xfrm flipH="1">
            <a:off x="-56275" y="4604000"/>
            <a:ext cx="8175300" cy="0"/>
            <a:chOff x="2220050" y="1547100"/>
            <a:chExt cx="8175300" cy="0"/>
          </a:xfrm>
        </p:grpSpPr>
        <p:cxnSp>
          <p:nvCxnSpPr>
            <p:cNvPr id="26" name="Google Shape;26;p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4"/>
            <p:cNvCxnSpPr/>
            <p:nvPr/>
          </p:nvCxnSpPr>
          <p:spPr>
            <a:xfrm>
              <a:off x="2684450" y="1547100"/>
              <a:ext cx="7710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9" name="Google Shape;27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3" name="Google Shape;283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4" name="Google Shape;284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8" name="Google Shape;28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41"/>
          <p:cNvGrpSpPr/>
          <p:nvPr/>
        </p:nvGrpSpPr>
        <p:grpSpPr>
          <a:xfrm>
            <a:off x="344013" y="-3097620"/>
            <a:ext cx="10778881" cy="12280902"/>
            <a:chOff x="344013" y="-3097620"/>
            <a:chExt cx="10778881" cy="12280902"/>
          </a:xfrm>
        </p:grpSpPr>
        <p:sp>
          <p:nvSpPr>
            <p:cNvPr id="297" name="Google Shape;297;p41"/>
            <p:cNvSpPr/>
            <p:nvPr/>
          </p:nvSpPr>
          <p:spPr>
            <a:xfrm flipH="1" rot="10800000">
              <a:off x="344013" y="4755190"/>
              <a:ext cx="4672686" cy="4428092"/>
            </a:xfrm>
            <a:custGeom>
              <a:rect b="b" l="l" r="r" t="t"/>
              <a:pathLst>
                <a:path extrusionOk="0" h="3002096" w="3167923">
                  <a:moveTo>
                    <a:pt x="1925021" y="1727"/>
                  </a:moveTo>
                  <a:cubicBezTo>
                    <a:pt x="1538539" y="-12745"/>
                    <a:pt x="1114231" y="100404"/>
                    <a:pt x="767425" y="269551"/>
                  </a:cubicBezTo>
                  <a:cubicBezTo>
                    <a:pt x="424073" y="436849"/>
                    <a:pt x="147533" y="715033"/>
                    <a:pt x="45814" y="1091113"/>
                  </a:cubicBezTo>
                  <a:cubicBezTo>
                    <a:pt x="-145577" y="1798787"/>
                    <a:pt x="288763" y="2572408"/>
                    <a:pt x="939739" y="2866957"/>
                  </a:cubicBezTo>
                  <a:cubicBezTo>
                    <a:pt x="1734617" y="3226673"/>
                    <a:pt x="2707689" y="2843481"/>
                    <a:pt x="3048944" y="2040543"/>
                  </a:cubicBezTo>
                  <a:cubicBezTo>
                    <a:pt x="3400807" y="1213431"/>
                    <a:pt x="2953968" y="73185"/>
                    <a:pt x="1977114" y="4523"/>
                  </a:cubicBezTo>
                  <a:cubicBezTo>
                    <a:pt x="1959764" y="3290"/>
                    <a:pt x="1942401" y="2356"/>
                    <a:pt x="1925021" y="1727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1"/>
            <p:cNvSpPr/>
            <p:nvPr/>
          </p:nvSpPr>
          <p:spPr>
            <a:xfrm flipH="1" rot="10800000">
              <a:off x="6444364" y="-3097620"/>
              <a:ext cx="4678530" cy="4460091"/>
            </a:xfrm>
            <a:custGeom>
              <a:rect b="b" l="l" r="r" t="t"/>
              <a:pathLst>
                <a:path extrusionOk="0" h="2600636" w="2728006">
                  <a:moveTo>
                    <a:pt x="2665212" y="1578229"/>
                  </a:moveTo>
                  <a:lnTo>
                    <a:pt x="2727707" y="429268"/>
                  </a:lnTo>
                  <a:cubicBezTo>
                    <a:pt x="2742508" y="157373"/>
                    <a:pt x="2491048" y="-51779"/>
                    <a:pt x="2226390" y="12031"/>
                  </a:cubicBezTo>
                  <a:lnTo>
                    <a:pt x="311454" y="474535"/>
                  </a:lnTo>
                  <a:cubicBezTo>
                    <a:pt x="93227" y="527261"/>
                    <a:pt x="-40939" y="746911"/>
                    <a:pt x="11786" y="965137"/>
                  </a:cubicBezTo>
                  <a:cubicBezTo>
                    <a:pt x="16453" y="984466"/>
                    <a:pt x="22538" y="1003424"/>
                    <a:pt x="29980" y="1021860"/>
                  </a:cubicBezTo>
                  <a:lnTo>
                    <a:pt x="564888" y="2346589"/>
                  </a:lnTo>
                  <a:cubicBezTo>
                    <a:pt x="648886" y="2554795"/>
                    <a:pt x="885750" y="2655486"/>
                    <a:pt x="1093957" y="2571488"/>
                  </a:cubicBezTo>
                  <a:cubicBezTo>
                    <a:pt x="1102427" y="2568076"/>
                    <a:pt x="1110773" y="2564375"/>
                    <a:pt x="1118996" y="2560387"/>
                  </a:cubicBezTo>
                  <a:lnTo>
                    <a:pt x="2436489" y="1922281"/>
                  </a:lnTo>
                  <a:cubicBezTo>
                    <a:pt x="2569660" y="1857771"/>
                    <a:pt x="2657277" y="1725993"/>
                    <a:pt x="2665212" y="1578229"/>
                  </a:cubicBezTo>
                  <a:close/>
                </a:path>
              </a:pathLst>
            </a:custGeom>
            <a:solidFill>
              <a:srgbClr val="D6EEF1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41"/>
          <p:cNvGrpSpPr/>
          <p:nvPr/>
        </p:nvGrpSpPr>
        <p:grpSpPr>
          <a:xfrm>
            <a:off x="310280" y="1358661"/>
            <a:ext cx="9118432" cy="2759458"/>
            <a:chOff x="310280" y="1358661"/>
            <a:chExt cx="9118432" cy="2759458"/>
          </a:xfrm>
        </p:grpSpPr>
        <p:sp>
          <p:nvSpPr>
            <p:cNvPr id="300" name="Google Shape;300;p41"/>
            <p:cNvSpPr/>
            <p:nvPr/>
          </p:nvSpPr>
          <p:spPr>
            <a:xfrm rot="10800000">
              <a:off x="310280" y="2649236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1"/>
            <p:cNvSpPr/>
            <p:nvPr/>
          </p:nvSpPr>
          <p:spPr>
            <a:xfrm flipH="1" rot="10800000">
              <a:off x="8728105" y="1358661"/>
              <a:ext cx="99476" cy="108444"/>
            </a:xfrm>
            <a:custGeom>
              <a:rect b="b" l="l" r="r" t="t"/>
              <a:pathLst>
                <a:path extrusionOk="0" h="147543" w="135342">
                  <a:moveTo>
                    <a:pt x="13494" y="143148"/>
                  </a:moveTo>
                  <a:cubicBezTo>
                    <a:pt x="4701" y="137959"/>
                    <a:pt x="-643" y="128464"/>
                    <a:pt x="-531" y="118253"/>
                  </a:cubicBezTo>
                  <a:lnTo>
                    <a:pt x="-531" y="28563"/>
                  </a:lnTo>
                  <a:cubicBezTo>
                    <a:pt x="-573" y="12722"/>
                    <a:pt x="12232" y="-153"/>
                    <a:pt x="28073" y="-195"/>
                  </a:cubicBezTo>
                  <a:cubicBezTo>
                    <a:pt x="33150" y="-209"/>
                    <a:pt x="38136" y="1123"/>
                    <a:pt x="42526" y="3669"/>
                  </a:cubicBezTo>
                  <a:lnTo>
                    <a:pt x="120505" y="48689"/>
                  </a:lnTo>
                  <a:cubicBezTo>
                    <a:pt x="134257" y="56712"/>
                    <a:pt x="138899" y="74362"/>
                    <a:pt x="130877" y="88107"/>
                  </a:cubicBezTo>
                  <a:cubicBezTo>
                    <a:pt x="128373" y="92399"/>
                    <a:pt x="124797" y="95975"/>
                    <a:pt x="120505" y="98478"/>
                  </a:cubicBezTo>
                  <a:lnTo>
                    <a:pt x="42526" y="143499"/>
                  </a:lnTo>
                  <a:cubicBezTo>
                    <a:pt x="33627" y="148632"/>
                    <a:pt x="22674" y="148632"/>
                    <a:pt x="13774" y="143499"/>
                  </a:cubicBezTo>
                  <a:close/>
                  <a:moveTo>
                    <a:pt x="36986" y="12435"/>
                  </a:moveTo>
                  <a:cubicBezTo>
                    <a:pt x="28312" y="7400"/>
                    <a:pt x="17197" y="10352"/>
                    <a:pt x="12162" y="19026"/>
                  </a:cubicBezTo>
                  <a:cubicBezTo>
                    <a:pt x="10542" y="21817"/>
                    <a:pt x="9693" y="24987"/>
                    <a:pt x="9707" y="28213"/>
                  </a:cubicBezTo>
                  <a:lnTo>
                    <a:pt x="9707" y="118253"/>
                  </a:lnTo>
                  <a:cubicBezTo>
                    <a:pt x="9651" y="124761"/>
                    <a:pt x="13108" y="130792"/>
                    <a:pt x="18753" y="134032"/>
                  </a:cubicBezTo>
                  <a:cubicBezTo>
                    <a:pt x="24392" y="137286"/>
                    <a:pt x="31348" y="137286"/>
                    <a:pt x="36986" y="134032"/>
                  </a:cubicBezTo>
                  <a:lnTo>
                    <a:pt x="114966" y="89011"/>
                  </a:lnTo>
                  <a:cubicBezTo>
                    <a:pt x="123682" y="83885"/>
                    <a:pt x="126592" y="72672"/>
                    <a:pt x="121466" y="63956"/>
                  </a:cubicBezTo>
                  <a:cubicBezTo>
                    <a:pt x="119888" y="61270"/>
                    <a:pt x="117651" y="59033"/>
                    <a:pt x="114966" y="57455"/>
                  </a:cubicBezTo>
                  <a:lnTo>
                    <a:pt x="114966" y="57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" name="Google Shape;302;p41"/>
            <p:cNvGrpSpPr/>
            <p:nvPr/>
          </p:nvGrpSpPr>
          <p:grpSpPr>
            <a:xfrm rot="-5400000">
              <a:off x="8636677" y="3326084"/>
              <a:ext cx="792042" cy="792028"/>
              <a:chOff x="3900053" y="536399"/>
              <a:chExt cx="1076436" cy="1076417"/>
            </a:xfrm>
          </p:grpSpPr>
          <p:sp>
            <p:nvSpPr>
              <p:cNvPr id="303" name="Google Shape;303;p41"/>
              <p:cNvSpPr/>
              <p:nvPr/>
            </p:nvSpPr>
            <p:spPr>
              <a:xfrm>
                <a:off x="3900053" y="536399"/>
                <a:ext cx="1076436" cy="1076417"/>
              </a:xfrm>
              <a:custGeom>
                <a:rect b="b" l="l" r="r" t="t"/>
                <a:pathLst>
                  <a:path extrusionOk="0" h="1076417" w="1076436">
                    <a:moveTo>
                      <a:pt x="712054" y="1047058"/>
                    </a:moveTo>
                    <a:cubicBezTo>
                      <a:pt x="993186" y="950755"/>
                      <a:pt x="1143023" y="644784"/>
                      <a:pt x="1046720" y="363652"/>
                    </a:cubicBezTo>
                    <a:cubicBezTo>
                      <a:pt x="950417" y="82520"/>
                      <a:pt x="644453" y="-67310"/>
                      <a:pt x="363321" y="28986"/>
                    </a:cubicBezTo>
                    <a:cubicBezTo>
                      <a:pt x="82230" y="125275"/>
                      <a:pt x="-67614" y="431169"/>
                      <a:pt x="28612" y="712280"/>
                    </a:cubicBezTo>
                    <a:cubicBezTo>
                      <a:pt x="124901" y="993447"/>
                      <a:pt x="430879" y="1143333"/>
                      <a:pt x="712054" y="1047058"/>
                    </a:cubicBezTo>
                    <a:close/>
                    <a:moveTo>
                      <a:pt x="397752" y="129258"/>
                    </a:moveTo>
                    <a:cubicBezTo>
                      <a:pt x="623458" y="51973"/>
                      <a:pt x="869085" y="172287"/>
                      <a:pt x="946370" y="397992"/>
                    </a:cubicBezTo>
                    <a:cubicBezTo>
                      <a:pt x="1023655" y="623698"/>
                      <a:pt x="903342" y="869326"/>
                      <a:pt x="677636" y="946611"/>
                    </a:cubicBezTo>
                    <a:cubicBezTo>
                      <a:pt x="451945" y="1023889"/>
                      <a:pt x="206338" y="903596"/>
                      <a:pt x="129032" y="677918"/>
                    </a:cubicBezTo>
                    <a:cubicBezTo>
                      <a:pt x="51719" y="452220"/>
                      <a:pt x="172012" y="206585"/>
                      <a:pt x="397710" y="129272"/>
                    </a:cubicBezTo>
                    <a:cubicBezTo>
                      <a:pt x="397724" y="129265"/>
                      <a:pt x="397738" y="129265"/>
                      <a:pt x="397752" y="129258"/>
                    </a:cubicBez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>
                <a:off x="3935761" y="572234"/>
                <a:ext cx="1004475" cy="1004475"/>
              </a:xfrm>
              <a:custGeom>
                <a:rect b="b" l="l" r="r" t="t"/>
                <a:pathLst>
                  <a:path extrusionOk="0" h="1004475" w="1004475">
                    <a:moveTo>
                      <a:pt x="502435" y="1004280"/>
                    </a:moveTo>
                    <a:cubicBezTo>
                      <a:pt x="225054" y="1004687"/>
                      <a:pt x="-132" y="780153"/>
                      <a:pt x="-532" y="502772"/>
                    </a:cubicBezTo>
                    <a:cubicBezTo>
                      <a:pt x="-939" y="225398"/>
                      <a:pt x="223595" y="212"/>
                      <a:pt x="500969" y="-195"/>
                    </a:cubicBezTo>
                    <a:cubicBezTo>
                      <a:pt x="778350" y="-601"/>
                      <a:pt x="1003536" y="223933"/>
                      <a:pt x="1003943" y="501313"/>
                    </a:cubicBezTo>
                    <a:cubicBezTo>
                      <a:pt x="1004251" y="716191"/>
                      <a:pt x="867830" y="907465"/>
                      <a:pt x="664564" y="977142"/>
                    </a:cubicBezTo>
                    <a:cubicBezTo>
                      <a:pt x="612377" y="995017"/>
                      <a:pt x="557602" y="1004189"/>
                      <a:pt x="502435" y="1004280"/>
                    </a:cubicBezTo>
                    <a:close/>
                    <a:moveTo>
                      <a:pt x="33436" y="662490"/>
                    </a:moveTo>
                    <a:cubicBezTo>
                      <a:pt x="122005" y="921175"/>
                      <a:pt x="403509" y="1059083"/>
                      <a:pt x="662194" y="970522"/>
                    </a:cubicBezTo>
                    <a:cubicBezTo>
                      <a:pt x="920879" y="881954"/>
                      <a:pt x="1058788" y="600450"/>
                      <a:pt x="970227" y="341764"/>
                    </a:cubicBezTo>
                    <a:cubicBezTo>
                      <a:pt x="881658" y="83079"/>
                      <a:pt x="600154" y="-54836"/>
                      <a:pt x="341469" y="33732"/>
                    </a:cubicBezTo>
                    <a:cubicBezTo>
                      <a:pt x="341455" y="33739"/>
                      <a:pt x="341441" y="33739"/>
                      <a:pt x="341427" y="33746"/>
                    </a:cubicBezTo>
                    <a:cubicBezTo>
                      <a:pt x="82987" y="122581"/>
                      <a:pt x="-54788" y="403839"/>
                      <a:pt x="33436" y="662490"/>
                    </a:cubicBezTo>
                    <a:close/>
                  </a:path>
                </a:pathLst>
              </a:custGeom>
              <a:solidFill>
                <a:srgbClr val="D6EEF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6199B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>
                <a:off x="4326762" y="782179"/>
                <a:ext cx="372161" cy="346781"/>
              </a:xfrm>
              <a:custGeom>
                <a:rect b="b" l="l" r="r" t="t"/>
                <a:pathLst>
                  <a:path extrusionOk="0" h="346781" w="372161">
                    <a:moveTo>
                      <a:pt x="371318" y="203039"/>
                    </a:moveTo>
                    <a:cubicBezTo>
                      <a:pt x="370687" y="201230"/>
                      <a:pt x="368716" y="200262"/>
                      <a:pt x="366900" y="200865"/>
                    </a:cubicBezTo>
                    <a:lnTo>
                      <a:pt x="151685" y="274567"/>
                    </a:lnTo>
                    <a:cubicBezTo>
                      <a:pt x="151279" y="274707"/>
                      <a:pt x="150893" y="274925"/>
                      <a:pt x="150564" y="275198"/>
                    </a:cubicBezTo>
                    <a:cubicBezTo>
                      <a:pt x="140683" y="251412"/>
                      <a:pt x="114722" y="238607"/>
                      <a:pt x="89835" y="245255"/>
                    </a:cubicBezTo>
                    <a:lnTo>
                      <a:pt x="6666" y="2341"/>
                    </a:lnTo>
                    <a:cubicBezTo>
                      <a:pt x="6028" y="405"/>
                      <a:pt x="3939" y="-647"/>
                      <a:pt x="2003" y="-9"/>
                    </a:cubicBezTo>
                    <a:cubicBezTo>
                      <a:pt x="68" y="629"/>
                      <a:pt x="-984" y="2719"/>
                      <a:pt x="-346" y="4655"/>
                    </a:cubicBezTo>
                    <a:lnTo>
                      <a:pt x="82822" y="247499"/>
                    </a:lnTo>
                    <a:cubicBezTo>
                      <a:pt x="57942" y="258010"/>
                      <a:pt x="45403" y="285948"/>
                      <a:pt x="54071" y="311523"/>
                    </a:cubicBezTo>
                    <a:lnTo>
                      <a:pt x="54071" y="311523"/>
                    </a:lnTo>
                    <a:cubicBezTo>
                      <a:pt x="61175" y="332568"/>
                      <a:pt x="80950" y="346691"/>
                      <a:pt x="103159" y="346586"/>
                    </a:cubicBezTo>
                    <a:cubicBezTo>
                      <a:pt x="108811" y="346607"/>
                      <a:pt x="114428" y="345681"/>
                      <a:pt x="119779" y="343851"/>
                    </a:cubicBezTo>
                    <a:cubicBezTo>
                      <a:pt x="145444" y="335015"/>
                      <a:pt x="159841" y="307764"/>
                      <a:pt x="152667" y="281579"/>
                    </a:cubicBezTo>
                    <a:lnTo>
                      <a:pt x="152667" y="281579"/>
                    </a:lnTo>
                    <a:cubicBezTo>
                      <a:pt x="153060" y="281650"/>
                      <a:pt x="153467" y="281650"/>
                      <a:pt x="153859" y="281579"/>
                    </a:cubicBezTo>
                    <a:lnTo>
                      <a:pt x="369004" y="207878"/>
                    </a:lnTo>
                    <a:cubicBezTo>
                      <a:pt x="370876" y="207394"/>
                      <a:pt x="372005" y="205480"/>
                      <a:pt x="371514" y="203600"/>
                    </a:cubicBezTo>
                    <a:cubicBezTo>
                      <a:pt x="371465" y="203411"/>
                      <a:pt x="371402" y="203222"/>
                      <a:pt x="371318" y="203039"/>
                    </a:cubicBezTo>
                    <a:close/>
                    <a:moveTo>
                      <a:pt x="117534" y="336908"/>
                    </a:moveTo>
                    <a:cubicBezTo>
                      <a:pt x="94309" y="344882"/>
                      <a:pt x="69022" y="332519"/>
                      <a:pt x="61049" y="309293"/>
                    </a:cubicBezTo>
                    <a:cubicBezTo>
                      <a:pt x="53075" y="286068"/>
                      <a:pt x="65446" y="260780"/>
                      <a:pt x="88664" y="252807"/>
                    </a:cubicBezTo>
                    <a:cubicBezTo>
                      <a:pt x="111889" y="244834"/>
                      <a:pt x="137184" y="257197"/>
                      <a:pt x="145150" y="280423"/>
                    </a:cubicBezTo>
                    <a:cubicBezTo>
                      <a:pt x="145157" y="280436"/>
                      <a:pt x="145157" y="280444"/>
                      <a:pt x="145164" y="280457"/>
                    </a:cubicBezTo>
                    <a:cubicBezTo>
                      <a:pt x="153109" y="303676"/>
                      <a:pt x="140746" y="328942"/>
                      <a:pt x="117534" y="336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06" name="Google Shape;306;p41"/>
          <p:cNvCxnSpPr/>
          <p:nvPr/>
        </p:nvCxnSpPr>
        <p:spPr>
          <a:xfrm>
            <a:off x="697800" y="397250"/>
            <a:ext cx="774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7776150" y="0"/>
            <a:ext cx="1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2556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3873881" y="2193146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720000" y="2193152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720000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3873881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" name="Google Shape;37;p5"/>
          <p:cNvGrpSpPr/>
          <p:nvPr/>
        </p:nvGrpSpPr>
        <p:grpSpPr>
          <a:xfrm flipH="1">
            <a:off x="-18775" y="4604000"/>
            <a:ext cx="7429500" cy="0"/>
            <a:chOff x="2220050" y="1547100"/>
            <a:chExt cx="7429500" cy="0"/>
          </a:xfrm>
        </p:grpSpPr>
        <p:cxnSp>
          <p:nvCxnSpPr>
            <p:cNvPr id="38" name="Google Shape;38;p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5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6"/>
          <p:cNvSpPr/>
          <p:nvPr/>
        </p:nvSpPr>
        <p:spPr>
          <a:xfrm>
            <a:off x="8430775" y="0"/>
            <a:ext cx="71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3518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" name="Google Shape;45;p6"/>
          <p:cNvGrpSpPr/>
          <p:nvPr/>
        </p:nvGrpSpPr>
        <p:grpSpPr>
          <a:xfrm flipH="1">
            <a:off x="-84700" y="4901150"/>
            <a:ext cx="7055100" cy="0"/>
            <a:chOff x="2220050" y="1547100"/>
            <a:chExt cx="7055100" cy="0"/>
          </a:xfrm>
        </p:grpSpPr>
        <p:cxnSp>
          <p:nvCxnSpPr>
            <p:cNvPr id="46" name="Google Shape;46;p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6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8" name="Google Shape;4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123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20000" y="1413363"/>
            <a:ext cx="53214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720000" y="445025"/>
            <a:ext cx="53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" name="Google Shape;54;p7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55" name="Google Shape;55;p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8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" name="Google Shape;62;p8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63" name="Google Shape;63;p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8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5" name="Google Shape;6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46101" y="4783754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70" name="Google Shape;70;p9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" name="Google Shape;71;p9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4" name="Google Shape;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7976" y="4759375"/>
            <a:ext cx="351075" cy="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713225" y="3836875"/>
            <a:ext cx="3574200" cy="750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yuVHXdp9A0g" TargetMode="External"/><Relationship Id="rId4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10.jpg"/><Relationship Id="rId6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Introducing: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3" name="Google Shape;313;p42"/>
          <p:cNvPicPr preferRelativeResize="0"/>
          <p:nvPr/>
        </p:nvPicPr>
        <p:blipFill rotWithShape="1">
          <a:blip r:embed="rId3">
            <a:alphaModFix/>
          </a:blip>
          <a:srcRect b="34731" l="10790" r="11804" t="14668"/>
          <a:stretch/>
        </p:blipFill>
        <p:spPr>
          <a:xfrm>
            <a:off x="1151087" y="1476000"/>
            <a:ext cx="6841825" cy="18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/>
        </p:nvSpPr>
        <p:spPr>
          <a:xfrm>
            <a:off x="1358400" y="3539675"/>
            <a:ext cx="64272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Effortless, personalized study groups tailored to your schedule, preferences, and learning styles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900"/>
            <a:ext cx="4422475" cy="33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850" y="46038"/>
            <a:ext cx="4616899" cy="50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100" y="279363"/>
            <a:ext cx="6171425" cy="45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0" y="49100"/>
            <a:ext cx="6025902" cy="50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54"/>
          <p:cNvPicPr preferRelativeResize="0"/>
          <p:nvPr/>
        </p:nvPicPr>
        <p:blipFill rotWithShape="1">
          <a:blip r:embed="rId3">
            <a:alphaModFix/>
          </a:blip>
          <a:srcRect b="0" l="0" r="0" t="1176"/>
          <a:stretch/>
        </p:blipFill>
        <p:spPr>
          <a:xfrm>
            <a:off x="417125" y="209275"/>
            <a:ext cx="8309750" cy="47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5"/>
          <p:cNvPicPr preferRelativeResize="0"/>
          <p:nvPr/>
        </p:nvPicPr>
        <p:blipFill rotWithShape="1">
          <a:blip r:embed="rId3">
            <a:alphaModFix/>
          </a:blip>
          <a:srcRect b="0" l="0" r="0" t="1390"/>
          <a:stretch/>
        </p:blipFill>
        <p:spPr>
          <a:xfrm>
            <a:off x="152400" y="394425"/>
            <a:ext cx="8839201" cy="44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56"/>
          <p:cNvPicPr preferRelativeResize="0"/>
          <p:nvPr/>
        </p:nvPicPr>
        <p:blipFill rotWithShape="1">
          <a:blip r:embed="rId3">
            <a:alphaModFix/>
          </a:blip>
          <a:srcRect b="0" l="0" r="0" t="1341"/>
          <a:stretch/>
        </p:blipFill>
        <p:spPr>
          <a:xfrm>
            <a:off x="152400" y="563450"/>
            <a:ext cx="8839199" cy="41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7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LO-FI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PROTOTYPE</a:t>
            </a:r>
            <a:endParaRPr sz="4200"/>
          </a:p>
        </p:txBody>
      </p:sp>
      <p:sp>
        <p:nvSpPr>
          <p:cNvPr id="587" name="Google Shape;587;p57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88" name="Google Shape;588;p57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589" name="Google Shape;589;p5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57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91" name="Google Shape;591;p57"/>
          <p:cNvPicPr preferRelativeResize="0"/>
          <p:nvPr/>
        </p:nvPicPr>
        <p:blipFill rotWithShape="1">
          <a:blip r:embed="rId3">
            <a:alphaModFix/>
          </a:blip>
          <a:srcRect b="15526" l="0" r="0" t="0"/>
          <a:stretch/>
        </p:blipFill>
        <p:spPr>
          <a:xfrm>
            <a:off x="6157725" y="1389750"/>
            <a:ext cx="2798600" cy="23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8"/>
          <p:cNvPicPr preferRelativeResize="0"/>
          <p:nvPr/>
        </p:nvPicPr>
        <p:blipFill rotWithShape="1">
          <a:blip r:embed="rId3">
            <a:alphaModFix/>
          </a:blip>
          <a:srcRect b="0" l="53557" r="0" t="0"/>
          <a:stretch/>
        </p:blipFill>
        <p:spPr>
          <a:xfrm>
            <a:off x="5935350" y="543613"/>
            <a:ext cx="2112826" cy="4432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58"/>
          <p:cNvGrpSpPr/>
          <p:nvPr/>
        </p:nvGrpSpPr>
        <p:grpSpPr>
          <a:xfrm>
            <a:off x="888808" y="852412"/>
            <a:ext cx="725620" cy="668815"/>
            <a:chOff x="866528" y="3348348"/>
            <a:chExt cx="317405" cy="366534"/>
          </a:xfrm>
        </p:grpSpPr>
        <p:sp>
          <p:nvSpPr>
            <p:cNvPr id="598" name="Google Shape;598;p58"/>
            <p:cNvSpPr/>
            <p:nvPr/>
          </p:nvSpPr>
          <p:spPr>
            <a:xfrm>
              <a:off x="869795" y="3526650"/>
              <a:ext cx="314139" cy="188232"/>
            </a:xfrm>
            <a:custGeom>
              <a:rect b="b" l="l" r="r" t="t"/>
              <a:pathLst>
                <a:path extrusionOk="0" h="7203" w="12021">
                  <a:moveTo>
                    <a:pt x="6011" y="0"/>
                  </a:moveTo>
                  <a:cubicBezTo>
                    <a:pt x="5933" y="0"/>
                    <a:pt x="5856" y="19"/>
                    <a:pt x="5789" y="58"/>
                  </a:cubicBezTo>
                  <a:lnTo>
                    <a:pt x="827" y="2924"/>
                  </a:lnTo>
                  <a:lnTo>
                    <a:pt x="308" y="3222"/>
                  </a:lnTo>
                  <a:cubicBezTo>
                    <a:pt x="0" y="3395"/>
                    <a:pt x="0" y="3837"/>
                    <a:pt x="308" y="4010"/>
                  </a:cubicBezTo>
                  <a:lnTo>
                    <a:pt x="5789" y="7145"/>
                  </a:lnTo>
                  <a:cubicBezTo>
                    <a:pt x="5856" y="7183"/>
                    <a:pt x="5933" y="7203"/>
                    <a:pt x="6010" y="7203"/>
                  </a:cubicBezTo>
                  <a:cubicBezTo>
                    <a:pt x="6087" y="7203"/>
                    <a:pt x="6164" y="7183"/>
                    <a:pt x="6231" y="7145"/>
                  </a:cubicBezTo>
                  <a:lnTo>
                    <a:pt x="11712" y="4010"/>
                  </a:lnTo>
                  <a:cubicBezTo>
                    <a:pt x="12020" y="3837"/>
                    <a:pt x="12020" y="3395"/>
                    <a:pt x="11712" y="3222"/>
                  </a:cubicBezTo>
                  <a:lnTo>
                    <a:pt x="11203" y="2924"/>
                  </a:lnTo>
                  <a:lnTo>
                    <a:pt x="6241" y="58"/>
                  </a:lnTo>
                  <a:cubicBezTo>
                    <a:pt x="6169" y="19"/>
                    <a:pt x="6089" y="0"/>
                    <a:pt x="6011" y="0"/>
                  </a:cubicBez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8"/>
            <p:cNvSpPr/>
            <p:nvPr/>
          </p:nvSpPr>
          <p:spPr>
            <a:xfrm>
              <a:off x="891145" y="3526650"/>
              <a:ext cx="271177" cy="152300"/>
            </a:xfrm>
            <a:custGeom>
              <a:rect b="b" l="l" r="r" t="t"/>
              <a:pathLst>
                <a:path extrusionOk="0" h="5828" w="10377">
                  <a:moveTo>
                    <a:pt x="5193" y="0"/>
                  </a:moveTo>
                  <a:cubicBezTo>
                    <a:pt x="5114" y="0"/>
                    <a:pt x="5034" y="19"/>
                    <a:pt x="4962" y="58"/>
                  </a:cubicBezTo>
                  <a:lnTo>
                    <a:pt x="0" y="2924"/>
                  </a:lnTo>
                  <a:lnTo>
                    <a:pt x="4972" y="5770"/>
                  </a:lnTo>
                  <a:cubicBezTo>
                    <a:pt x="5039" y="5808"/>
                    <a:pt x="5116" y="5828"/>
                    <a:pt x="5193" y="5828"/>
                  </a:cubicBezTo>
                  <a:cubicBezTo>
                    <a:pt x="5270" y="5828"/>
                    <a:pt x="5347" y="5808"/>
                    <a:pt x="5414" y="5770"/>
                  </a:cubicBezTo>
                  <a:lnTo>
                    <a:pt x="10376" y="2924"/>
                  </a:lnTo>
                  <a:lnTo>
                    <a:pt x="5424" y="58"/>
                  </a:lnTo>
                  <a:cubicBezTo>
                    <a:pt x="5352" y="19"/>
                    <a:pt x="5272" y="0"/>
                    <a:pt x="5193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8"/>
            <p:cNvSpPr/>
            <p:nvPr/>
          </p:nvSpPr>
          <p:spPr>
            <a:xfrm>
              <a:off x="869795" y="3466911"/>
              <a:ext cx="314139" cy="188180"/>
            </a:xfrm>
            <a:custGeom>
              <a:rect b="b" l="l" r="r" t="t"/>
              <a:pathLst>
                <a:path extrusionOk="0" h="7201" w="12021">
                  <a:moveTo>
                    <a:pt x="6011" y="0"/>
                  </a:moveTo>
                  <a:cubicBezTo>
                    <a:pt x="5933" y="0"/>
                    <a:pt x="5856" y="22"/>
                    <a:pt x="5789" y="65"/>
                  </a:cubicBezTo>
                  <a:lnTo>
                    <a:pt x="827" y="2931"/>
                  </a:lnTo>
                  <a:lnTo>
                    <a:pt x="308" y="3229"/>
                  </a:lnTo>
                  <a:cubicBezTo>
                    <a:pt x="0" y="3402"/>
                    <a:pt x="0" y="3834"/>
                    <a:pt x="308" y="4008"/>
                  </a:cubicBezTo>
                  <a:lnTo>
                    <a:pt x="5789" y="7142"/>
                  </a:lnTo>
                  <a:cubicBezTo>
                    <a:pt x="5856" y="7181"/>
                    <a:pt x="5933" y="7200"/>
                    <a:pt x="6010" y="7200"/>
                  </a:cubicBezTo>
                  <a:cubicBezTo>
                    <a:pt x="6087" y="7200"/>
                    <a:pt x="6164" y="7181"/>
                    <a:pt x="6231" y="7142"/>
                  </a:cubicBezTo>
                  <a:lnTo>
                    <a:pt x="11712" y="4008"/>
                  </a:lnTo>
                  <a:cubicBezTo>
                    <a:pt x="12010" y="3834"/>
                    <a:pt x="12020" y="3402"/>
                    <a:pt x="11712" y="3229"/>
                  </a:cubicBezTo>
                  <a:lnTo>
                    <a:pt x="11203" y="2931"/>
                  </a:lnTo>
                  <a:lnTo>
                    <a:pt x="6241" y="65"/>
                  </a:lnTo>
                  <a:cubicBezTo>
                    <a:pt x="6169" y="22"/>
                    <a:pt x="6089" y="0"/>
                    <a:pt x="6011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891145" y="3466833"/>
              <a:ext cx="271177" cy="152300"/>
            </a:xfrm>
            <a:custGeom>
              <a:rect b="b" l="l" r="r" t="t"/>
              <a:pathLst>
                <a:path extrusionOk="0" h="5828" w="10377">
                  <a:moveTo>
                    <a:pt x="5193" y="1"/>
                  </a:moveTo>
                  <a:cubicBezTo>
                    <a:pt x="5114" y="1"/>
                    <a:pt x="5034" y="20"/>
                    <a:pt x="4962" y="58"/>
                  </a:cubicBezTo>
                  <a:lnTo>
                    <a:pt x="0" y="2924"/>
                  </a:lnTo>
                  <a:lnTo>
                    <a:pt x="4972" y="5770"/>
                  </a:lnTo>
                  <a:cubicBezTo>
                    <a:pt x="5039" y="5809"/>
                    <a:pt x="5116" y="5828"/>
                    <a:pt x="5193" y="5828"/>
                  </a:cubicBezTo>
                  <a:cubicBezTo>
                    <a:pt x="5270" y="5828"/>
                    <a:pt x="5347" y="5809"/>
                    <a:pt x="5414" y="5770"/>
                  </a:cubicBezTo>
                  <a:lnTo>
                    <a:pt x="10376" y="2924"/>
                  </a:lnTo>
                  <a:lnTo>
                    <a:pt x="5424" y="58"/>
                  </a:lnTo>
                  <a:cubicBezTo>
                    <a:pt x="5352" y="20"/>
                    <a:pt x="5272" y="1"/>
                    <a:pt x="5193" y="1"/>
                  </a:cubicBezTo>
                  <a:close/>
                </a:path>
              </a:pathLst>
            </a:custGeom>
            <a:solidFill>
              <a:srgbClr val="859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8"/>
            <p:cNvSpPr/>
            <p:nvPr/>
          </p:nvSpPr>
          <p:spPr>
            <a:xfrm>
              <a:off x="869795" y="3407094"/>
              <a:ext cx="313877" cy="188180"/>
            </a:xfrm>
            <a:custGeom>
              <a:rect b="b" l="l" r="r" t="t"/>
              <a:pathLst>
                <a:path extrusionOk="0" h="7201" w="12011">
                  <a:moveTo>
                    <a:pt x="6010" y="0"/>
                  </a:moveTo>
                  <a:cubicBezTo>
                    <a:pt x="5931" y="0"/>
                    <a:pt x="5851" y="22"/>
                    <a:pt x="5779" y="65"/>
                  </a:cubicBezTo>
                  <a:lnTo>
                    <a:pt x="731" y="2979"/>
                  </a:lnTo>
                  <a:lnTo>
                    <a:pt x="308" y="3229"/>
                  </a:lnTo>
                  <a:cubicBezTo>
                    <a:pt x="0" y="3402"/>
                    <a:pt x="0" y="3835"/>
                    <a:pt x="308" y="4008"/>
                  </a:cubicBezTo>
                  <a:lnTo>
                    <a:pt x="5789" y="7143"/>
                  </a:lnTo>
                  <a:cubicBezTo>
                    <a:pt x="5856" y="7181"/>
                    <a:pt x="5933" y="7200"/>
                    <a:pt x="6010" y="7200"/>
                  </a:cubicBezTo>
                  <a:cubicBezTo>
                    <a:pt x="6087" y="7200"/>
                    <a:pt x="6164" y="7181"/>
                    <a:pt x="6231" y="7143"/>
                  </a:cubicBezTo>
                  <a:lnTo>
                    <a:pt x="11712" y="4008"/>
                  </a:lnTo>
                  <a:cubicBezTo>
                    <a:pt x="12010" y="3835"/>
                    <a:pt x="12010" y="3402"/>
                    <a:pt x="11712" y="3229"/>
                  </a:cubicBezTo>
                  <a:lnTo>
                    <a:pt x="10789" y="2690"/>
                  </a:lnTo>
                  <a:lnTo>
                    <a:pt x="6241" y="65"/>
                  </a:lnTo>
                  <a:cubicBezTo>
                    <a:pt x="6169" y="22"/>
                    <a:pt x="6089" y="0"/>
                    <a:pt x="6010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8"/>
            <p:cNvSpPr/>
            <p:nvPr/>
          </p:nvSpPr>
          <p:spPr>
            <a:xfrm>
              <a:off x="888872" y="3407094"/>
              <a:ext cx="262893" cy="156690"/>
            </a:xfrm>
            <a:custGeom>
              <a:rect b="b" l="l" r="r" t="t"/>
              <a:pathLst>
                <a:path extrusionOk="0" h="5996" w="10060">
                  <a:moveTo>
                    <a:pt x="5279" y="0"/>
                  </a:moveTo>
                  <a:cubicBezTo>
                    <a:pt x="5201" y="0"/>
                    <a:pt x="5121" y="22"/>
                    <a:pt x="5049" y="65"/>
                  </a:cubicBezTo>
                  <a:lnTo>
                    <a:pt x="1" y="2979"/>
                  </a:lnTo>
                  <a:lnTo>
                    <a:pt x="5213" y="5960"/>
                  </a:lnTo>
                  <a:cubicBezTo>
                    <a:pt x="5261" y="5984"/>
                    <a:pt x="5314" y="5996"/>
                    <a:pt x="5367" y="5996"/>
                  </a:cubicBezTo>
                  <a:cubicBezTo>
                    <a:pt x="5419" y="5996"/>
                    <a:pt x="5472" y="5984"/>
                    <a:pt x="5520" y="5960"/>
                  </a:cubicBezTo>
                  <a:lnTo>
                    <a:pt x="6347" y="5479"/>
                  </a:lnTo>
                  <a:lnTo>
                    <a:pt x="9626" y="3614"/>
                  </a:lnTo>
                  <a:cubicBezTo>
                    <a:pt x="9896" y="3460"/>
                    <a:pt x="10059" y="3171"/>
                    <a:pt x="10059" y="2873"/>
                  </a:cubicBezTo>
                  <a:lnTo>
                    <a:pt x="10059" y="2690"/>
                  </a:lnTo>
                  <a:lnTo>
                    <a:pt x="5501" y="65"/>
                  </a:lnTo>
                  <a:cubicBezTo>
                    <a:pt x="5434" y="22"/>
                    <a:pt x="5357" y="0"/>
                    <a:pt x="5279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8"/>
            <p:cNvSpPr/>
            <p:nvPr/>
          </p:nvSpPr>
          <p:spPr>
            <a:xfrm>
              <a:off x="866528" y="3348348"/>
              <a:ext cx="282963" cy="189304"/>
            </a:xfrm>
            <a:custGeom>
              <a:rect b="b" l="l" r="r" t="t"/>
              <a:pathLst>
                <a:path extrusionOk="0" h="7244" w="10828">
                  <a:moveTo>
                    <a:pt x="6135" y="1"/>
                  </a:moveTo>
                  <a:cubicBezTo>
                    <a:pt x="6082" y="1"/>
                    <a:pt x="6029" y="15"/>
                    <a:pt x="5981" y="44"/>
                  </a:cubicBezTo>
                  <a:lnTo>
                    <a:pt x="212" y="3371"/>
                  </a:lnTo>
                  <a:cubicBezTo>
                    <a:pt x="0" y="3486"/>
                    <a:pt x="0" y="3785"/>
                    <a:pt x="212" y="3910"/>
                  </a:cubicBezTo>
                  <a:lnTo>
                    <a:pt x="5981" y="7208"/>
                  </a:lnTo>
                  <a:cubicBezTo>
                    <a:pt x="6029" y="7232"/>
                    <a:pt x="6082" y="7244"/>
                    <a:pt x="6135" y="7244"/>
                  </a:cubicBezTo>
                  <a:cubicBezTo>
                    <a:pt x="6188" y="7244"/>
                    <a:pt x="6241" y="7232"/>
                    <a:pt x="6289" y="7208"/>
                  </a:cubicBezTo>
                  <a:lnTo>
                    <a:pt x="7116" y="6727"/>
                  </a:lnTo>
                  <a:lnTo>
                    <a:pt x="10828" y="4602"/>
                  </a:lnTo>
                  <a:lnTo>
                    <a:pt x="10828" y="2659"/>
                  </a:lnTo>
                  <a:lnTo>
                    <a:pt x="7039" y="477"/>
                  </a:lnTo>
                  <a:lnTo>
                    <a:pt x="6289" y="44"/>
                  </a:lnTo>
                  <a:cubicBezTo>
                    <a:pt x="6241" y="15"/>
                    <a:pt x="6188" y="1"/>
                    <a:pt x="6135" y="1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8"/>
            <p:cNvSpPr/>
            <p:nvPr/>
          </p:nvSpPr>
          <p:spPr>
            <a:xfrm>
              <a:off x="1102975" y="3417835"/>
              <a:ext cx="46516" cy="50775"/>
            </a:xfrm>
            <a:custGeom>
              <a:rect b="b" l="l" r="r" t="t"/>
              <a:pathLst>
                <a:path extrusionOk="0" h="1943" w="1780">
                  <a:moveTo>
                    <a:pt x="1780" y="0"/>
                  </a:moveTo>
                  <a:lnTo>
                    <a:pt x="164" y="789"/>
                  </a:lnTo>
                  <a:cubicBezTo>
                    <a:pt x="1" y="866"/>
                    <a:pt x="1" y="1087"/>
                    <a:pt x="164" y="1174"/>
                  </a:cubicBezTo>
                  <a:lnTo>
                    <a:pt x="1780" y="1943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58"/>
          <p:cNvGrpSpPr/>
          <p:nvPr/>
        </p:nvGrpSpPr>
        <p:grpSpPr>
          <a:xfrm>
            <a:off x="888799" y="2397453"/>
            <a:ext cx="647808" cy="724832"/>
            <a:chOff x="3117843" y="1499892"/>
            <a:chExt cx="327440" cy="366744"/>
          </a:xfrm>
        </p:grpSpPr>
        <p:sp>
          <p:nvSpPr>
            <p:cNvPr id="607" name="Google Shape;607;p58"/>
            <p:cNvSpPr/>
            <p:nvPr/>
          </p:nvSpPr>
          <p:spPr>
            <a:xfrm>
              <a:off x="3117843" y="1499997"/>
              <a:ext cx="327440" cy="366404"/>
            </a:xfrm>
            <a:custGeom>
              <a:rect b="b" l="l" r="r" t="t"/>
              <a:pathLst>
                <a:path extrusionOk="0" h="14021" w="12530">
                  <a:moveTo>
                    <a:pt x="4202" y="0"/>
                  </a:moveTo>
                  <a:cubicBezTo>
                    <a:pt x="3414" y="0"/>
                    <a:pt x="2769" y="644"/>
                    <a:pt x="2769" y="1433"/>
                  </a:cubicBezTo>
                  <a:lnTo>
                    <a:pt x="2039" y="1433"/>
                  </a:lnTo>
                  <a:cubicBezTo>
                    <a:pt x="1702" y="1433"/>
                    <a:pt x="1423" y="1702"/>
                    <a:pt x="1423" y="2048"/>
                  </a:cubicBezTo>
                  <a:lnTo>
                    <a:pt x="1423" y="2779"/>
                  </a:lnTo>
                  <a:cubicBezTo>
                    <a:pt x="635" y="2779"/>
                    <a:pt x="0" y="3414"/>
                    <a:pt x="0" y="4202"/>
                  </a:cubicBezTo>
                  <a:cubicBezTo>
                    <a:pt x="0" y="4991"/>
                    <a:pt x="635" y="5635"/>
                    <a:pt x="1423" y="5635"/>
                  </a:cubicBezTo>
                  <a:lnTo>
                    <a:pt x="1423" y="11924"/>
                  </a:lnTo>
                  <a:cubicBezTo>
                    <a:pt x="1423" y="12260"/>
                    <a:pt x="1702" y="12539"/>
                    <a:pt x="2039" y="12539"/>
                  </a:cubicBezTo>
                  <a:lnTo>
                    <a:pt x="2769" y="12539"/>
                  </a:lnTo>
                  <a:lnTo>
                    <a:pt x="2769" y="12510"/>
                  </a:lnTo>
                  <a:lnTo>
                    <a:pt x="2769" y="12482"/>
                  </a:lnTo>
                  <a:cubicBezTo>
                    <a:pt x="2789" y="11699"/>
                    <a:pt x="3433" y="11078"/>
                    <a:pt x="4213" y="11078"/>
                  </a:cubicBezTo>
                  <a:cubicBezTo>
                    <a:pt x="4219" y="11078"/>
                    <a:pt x="4225" y="11078"/>
                    <a:pt x="4231" y="11078"/>
                  </a:cubicBezTo>
                  <a:cubicBezTo>
                    <a:pt x="5020" y="11097"/>
                    <a:pt x="5645" y="11751"/>
                    <a:pt x="5625" y="12539"/>
                  </a:cubicBezTo>
                  <a:lnTo>
                    <a:pt x="8328" y="12539"/>
                  </a:lnTo>
                  <a:cubicBezTo>
                    <a:pt x="8299" y="13337"/>
                    <a:pt x="8924" y="14001"/>
                    <a:pt x="9722" y="14020"/>
                  </a:cubicBezTo>
                  <a:cubicBezTo>
                    <a:pt x="9733" y="14020"/>
                    <a:pt x="9745" y="14021"/>
                    <a:pt x="9757" y="14021"/>
                  </a:cubicBezTo>
                  <a:cubicBezTo>
                    <a:pt x="10539" y="14021"/>
                    <a:pt x="11183" y="13383"/>
                    <a:pt x="11183" y="12597"/>
                  </a:cubicBezTo>
                  <a:lnTo>
                    <a:pt x="11183" y="12539"/>
                  </a:lnTo>
                  <a:lnTo>
                    <a:pt x="11664" y="12539"/>
                  </a:lnTo>
                  <a:cubicBezTo>
                    <a:pt x="12145" y="12530"/>
                    <a:pt x="12530" y="12135"/>
                    <a:pt x="12530" y="11664"/>
                  </a:cubicBezTo>
                  <a:lnTo>
                    <a:pt x="12530" y="11183"/>
                  </a:lnTo>
                  <a:cubicBezTo>
                    <a:pt x="11741" y="11174"/>
                    <a:pt x="11097" y="10539"/>
                    <a:pt x="11097" y="9751"/>
                  </a:cubicBezTo>
                  <a:cubicBezTo>
                    <a:pt x="11097" y="8962"/>
                    <a:pt x="11741" y="8327"/>
                    <a:pt x="12530" y="8318"/>
                  </a:cubicBezTo>
                  <a:lnTo>
                    <a:pt x="12530" y="2048"/>
                  </a:lnTo>
                  <a:cubicBezTo>
                    <a:pt x="12520" y="1702"/>
                    <a:pt x="12251" y="1433"/>
                    <a:pt x="11914" y="1433"/>
                  </a:cubicBezTo>
                  <a:lnTo>
                    <a:pt x="11174" y="1433"/>
                  </a:lnTo>
                  <a:cubicBezTo>
                    <a:pt x="11183" y="2221"/>
                    <a:pt x="10549" y="2866"/>
                    <a:pt x="9760" y="2875"/>
                  </a:cubicBezTo>
                  <a:cubicBezTo>
                    <a:pt x="8972" y="2875"/>
                    <a:pt x="8328" y="2241"/>
                    <a:pt x="8318" y="1452"/>
                  </a:cubicBezTo>
                  <a:lnTo>
                    <a:pt x="8318" y="1433"/>
                  </a:lnTo>
                  <a:lnTo>
                    <a:pt x="5625" y="1433"/>
                  </a:lnTo>
                  <a:cubicBezTo>
                    <a:pt x="5625" y="644"/>
                    <a:pt x="4991" y="0"/>
                    <a:pt x="4202" y="0"/>
                  </a:cubicBezTo>
                  <a:close/>
                </a:path>
              </a:pathLst>
            </a:custGeom>
            <a:solidFill>
              <a:srgbClr val="CBD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>
              <a:off x="3300013" y="1682427"/>
              <a:ext cx="145271" cy="184208"/>
            </a:xfrm>
            <a:custGeom>
              <a:rect b="b" l="l" r="r" t="t"/>
              <a:pathLst>
                <a:path extrusionOk="0" h="7049" w="5559">
                  <a:moveTo>
                    <a:pt x="1" y="0"/>
                  </a:moveTo>
                  <a:lnTo>
                    <a:pt x="1" y="1346"/>
                  </a:lnTo>
                  <a:cubicBezTo>
                    <a:pt x="789" y="1346"/>
                    <a:pt x="1433" y="1991"/>
                    <a:pt x="1433" y="2779"/>
                  </a:cubicBezTo>
                  <a:cubicBezTo>
                    <a:pt x="1433" y="3568"/>
                    <a:pt x="789" y="4212"/>
                    <a:pt x="1" y="4212"/>
                  </a:cubicBezTo>
                  <a:lnTo>
                    <a:pt x="1" y="5558"/>
                  </a:lnTo>
                  <a:lnTo>
                    <a:pt x="1357" y="5558"/>
                  </a:lnTo>
                  <a:lnTo>
                    <a:pt x="1357" y="5616"/>
                  </a:lnTo>
                  <a:cubicBezTo>
                    <a:pt x="1357" y="6405"/>
                    <a:pt x="1991" y="7049"/>
                    <a:pt x="2789" y="7049"/>
                  </a:cubicBezTo>
                  <a:cubicBezTo>
                    <a:pt x="3578" y="7049"/>
                    <a:pt x="4212" y="6405"/>
                    <a:pt x="4212" y="5616"/>
                  </a:cubicBezTo>
                  <a:lnTo>
                    <a:pt x="4212" y="5558"/>
                  </a:lnTo>
                  <a:lnTo>
                    <a:pt x="4693" y="5558"/>
                  </a:lnTo>
                  <a:cubicBezTo>
                    <a:pt x="5174" y="5549"/>
                    <a:pt x="5559" y="5154"/>
                    <a:pt x="5559" y="4683"/>
                  </a:cubicBezTo>
                  <a:lnTo>
                    <a:pt x="5559" y="4202"/>
                  </a:lnTo>
                  <a:cubicBezTo>
                    <a:pt x="4770" y="4193"/>
                    <a:pt x="4126" y="3558"/>
                    <a:pt x="4126" y="2770"/>
                  </a:cubicBezTo>
                  <a:cubicBezTo>
                    <a:pt x="4126" y="1981"/>
                    <a:pt x="4770" y="1346"/>
                    <a:pt x="5559" y="1337"/>
                  </a:cubicBezTo>
                  <a:lnTo>
                    <a:pt x="5559" y="0"/>
                  </a:lnTo>
                  <a:lnTo>
                    <a:pt x="4212" y="0"/>
                  </a:lnTo>
                  <a:cubicBezTo>
                    <a:pt x="4212" y="789"/>
                    <a:pt x="3568" y="1433"/>
                    <a:pt x="2780" y="1433"/>
                  </a:cubicBezTo>
                  <a:cubicBezTo>
                    <a:pt x="1991" y="1433"/>
                    <a:pt x="1347" y="789"/>
                    <a:pt x="1347" y="0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8"/>
            <p:cNvSpPr/>
            <p:nvPr/>
          </p:nvSpPr>
          <p:spPr>
            <a:xfrm>
              <a:off x="3262826" y="1537183"/>
              <a:ext cx="182457" cy="182718"/>
            </a:xfrm>
            <a:custGeom>
              <a:rect b="b" l="l" r="r" t="t"/>
              <a:pathLst>
                <a:path extrusionOk="0" h="6992" w="6982">
                  <a:moveTo>
                    <a:pt x="1424" y="0"/>
                  </a:moveTo>
                  <a:lnTo>
                    <a:pt x="1424" y="1366"/>
                  </a:lnTo>
                  <a:cubicBezTo>
                    <a:pt x="635" y="1366"/>
                    <a:pt x="0" y="2000"/>
                    <a:pt x="0" y="2789"/>
                  </a:cubicBezTo>
                  <a:cubicBezTo>
                    <a:pt x="0" y="3577"/>
                    <a:pt x="635" y="4222"/>
                    <a:pt x="1424" y="4222"/>
                  </a:cubicBezTo>
                  <a:lnTo>
                    <a:pt x="1424" y="5558"/>
                  </a:lnTo>
                  <a:lnTo>
                    <a:pt x="2780" y="5558"/>
                  </a:lnTo>
                  <a:cubicBezTo>
                    <a:pt x="2780" y="6347"/>
                    <a:pt x="3414" y="6991"/>
                    <a:pt x="4212" y="6991"/>
                  </a:cubicBezTo>
                  <a:cubicBezTo>
                    <a:pt x="5001" y="6991"/>
                    <a:pt x="5635" y="6347"/>
                    <a:pt x="5635" y="5558"/>
                  </a:cubicBezTo>
                  <a:lnTo>
                    <a:pt x="6982" y="5558"/>
                  </a:lnTo>
                  <a:lnTo>
                    <a:pt x="6982" y="625"/>
                  </a:lnTo>
                  <a:cubicBezTo>
                    <a:pt x="6982" y="279"/>
                    <a:pt x="6703" y="0"/>
                    <a:pt x="6366" y="0"/>
                  </a:cubicBezTo>
                  <a:lnTo>
                    <a:pt x="5626" y="0"/>
                  </a:lnTo>
                  <a:lnTo>
                    <a:pt x="5626" y="29"/>
                  </a:lnTo>
                  <a:cubicBezTo>
                    <a:pt x="5626" y="818"/>
                    <a:pt x="4991" y="1452"/>
                    <a:pt x="4203" y="1452"/>
                  </a:cubicBezTo>
                  <a:cubicBezTo>
                    <a:pt x="3414" y="1452"/>
                    <a:pt x="2770" y="818"/>
                    <a:pt x="2770" y="29"/>
                  </a:cubicBezTo>
                  <a:lnTo>
                    <a:pt x="2770" y="0"/>
                  </a:ln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8"/>
            <p:cNvSpPr/>
            <p:nvPr/>
          </p:nvSpPr>
          <p:spPr>
            <a:xfrm>
              <a:off x="3155030" y="1682427"/>
              <a:ext cx="182457" cy="145271"/>
            </a:xfrm>
            <a:custGeom>
              <a:rect b="b" l="l" r="r" t="t"/>
              <a:pathLst>
                <a:path extrusionOk="0" h="5559" w="6982">
                  <a:moveTo>
                    <a:pt x="0" y="0"/>
                  </a:moveTo>
                  <a:lnTo>
                    <a:pt x="0" y="4933"/>
                  </a:lnTo>
                  <a:cubicBezTo>
                    <a:pt x="0" y="5279"/>
                    <a:pt x="279" y="5549"/>
                    <a:pt x="616" y="5558"/>
                  </a:cubicBezTo>
                  <a:lnTo>
                    <a:pt x="1346" y="5558"/>
                  </a:lnTo>
                  <a:lnTo>
                    <a:pt x="1346" y="5529"/>
                  </a:lnTo>
                  <a:lnTo>
                    <a:pt x="1346" y="5501"/>
                  </a:lnTo>
                  <a:cubicBezTo>
                    <a:pt x="1356" y="4718"/>
                    <a:pt x="1991" y="4087"/>
                    <a:pt x="2771" y="4087"/>
                  </a:cubicBezTo>
                  <a:cubicBezTo>
                    <a:pt x="2777" y="4087"/>
                    <a:pt x="2783" y="4087"/>
                    <a:pt x="2789" y="4087"/>
                  </a:cubicBezTo>
                  <a:cubicBezTo>
                    <a:pt x="3577" y="4097"/>
                    <a:pt x="4212" y="4741"/>
                    <a:pt x="4202" y="5529"/>
                  </a:cubicBezTo>
                  <a:lnTo>
                    <a:pt x="4202" y="5558"/>
                  </a:lnTo>
                  <a:lnTo>
                    <a:pt x="5549" y="5558"/>
                  </a:lnTo>
                  <a:lnTo>
                    <a:pt x="5549" y="4202"/>
                  </a:lnTo>
                  <a:cubicBezTo>
                    <a:pt x="6337" y="4202"/>
                    <a:pt x="6981" y="3568"/>
                    <a:pt x="6981" y="2779"/>
                  </a:cubicBezTo>
                  <a:cubicBezTo>
                    <a:pt x="6981" y="1991"/>
                    <a:pt x="6337" y="1356"/>
                    <a:pt x="5549" y="1346"/>
                  </a:cubicBezTo>
                  <a:lnTo>
                    <a:pt x="5549" y="0"/>
                  </a:lnTo>
                  <a:lnTo>
                    <a:pt x="4202" y="0"/>
                  </a:lnTo>
                  <a:cubicBezTo>
                    <a:pt x="4202" y="789"/>
                    <a:pt x="3568" y="1433"/>
                    <a:pt x="2779" y="1433"/>
                  </a:cubicBezTo>
                  <a:cubicBezTo>
                    <a:pt x="1991" y="1433"/>
                    <a:pt x="1346" y="789"/>
                    <a:pt x="1346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8"/>
            <p:cNvSpPr/>
            <p:nvPr/>
          </p:nvSpPr>
          <p:spPr>
            <a:xfrm>
              <a:off x="3117843" y="1499997"/>
              <a:ext cx="182196" cy="219905"/>
            </a:xfrm>
            <a:custGeom>
              <a:rect b="b" l="l" r="r" t="t"/>
              <a:pathLst>
                <a:path extrusionOk="0" h="8415" w="6972">
                  <a:moveTo>
                    <a:pt x="4202" y="0"/>
                  </a:moveTo>
                  <a:cubicBezTo>
                    <a:pt x="3414" y="0"/>
                    <a:pt x="2769" y="635"/>
                    <a:pt x="2769" y="1423"/>
                  </a:cubicBezTo>
                  <a:lnTo>
                    <a:pt x="2039" y="1423"/>
                  </a:lnTo>
                  <a:cubicBezTo>
                    <a:pt x="1702" y="1423"/>
                    <a:pt x="1423" y="1702"/>
                    <a:pt x="1423" y="2048"/>
                  </a:cubicBezTo>
                  <a:lnTo>
                    <a:pt x="1423" y="2779"/>
                  </a:lnTo>
                  <a:cubicBezTo>
                    <a:pt x="635" y="2779"/>
                    <a:pt x="0" y="3414"/>
                    <a:pt x="0" y="4212"/>
                  </a:cubicBezTo>
                  <a:cubicBezTo>
                    <a:pt x="0" y="5000"/>
                    <a:pt x="635" y="5635"/>
                    <a:pt x="1423" y="5635"/>
                  </a:cubicBezTo>
                  <a:lnTo>
                    <a:pt x="1423" y="6981"/>
                  </a:lnTo>
                  <a:lnTo>
                    <a:pt x="2769" y="6981"/>
                  </a:lnTo>
                  <a:cubicBezTo>
                    <a:pt x="2769" y="7770"/>
                    <a:pt x="3414" y="8414"/>
                    <a:pt x="4202" y="8414"/>
                  </a:cubicBezTo>
                  <a:cubicBezTo>
                    <a:pt x="4991" y="8414"/>
                    <a:pt x="5625" y="7770"/>
                    <a:pt x="5625" y="6981"/>
                  </a:cubicBezTo>
                  <a:lnTo>
                    <a:pt x="6972" y="6981"/>
                  </a:lnTo>
                  <a:lnTo>
                    <a:pt x="6972" y="5635"/>
                  </a:lnTo>
                  <a:cubicBezTo>
                    <a:pt x="6183" y="5635"/>
                    <a:pt x="5548" y="4991"/>
                    <a:pt x="5548" y="4212"/>
                  </a:cubicBezTo>
                  <a:cubicBezTo>
                    <a:pt x="5548" y="3414"/>
                    <a:pt x="6183" y="2779"/>
                    <a:pt x="6972" y="2779"/>
                  </a:cubicBezTo>
                  <a:lnTo>
                    <a:pt x="6972" y="1423"/>
                  </a:lnTo>
                  <a:lnTo>
                    <a:pt x="5625" y="1423"/>
                  </a:lnTo>
                  <a:cubicBezTo>
                    <a:pt x="5625" y="635"/>
                    <a:pt x="4991" y="0"/>
                    <a:pt x="4202" y="0"/>
                  </a:cubicBezTo>
                  <a:close/>
                </a:path>
              </a:pathLst>
            </a:custGeom>
            <a:solidFill>
              <a:srgbClr val="CBD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8"/>
            <p:cNvSpPr/>
            <p:nvPr/>
          </p:nvSpPr>
          <p:spPr>
            <a:xfrm>
              <a:off x="3155030" y="1682427"/>
              <a:ext cx="35200" cy="145271"/>
            </a:xfrm>
            <a:custGeom>
              <a:rect b="b" l="l" r="r" t="t"/>
              <a:pathLst>
                <a:path extrusionOk="0" h="5559" w="1347">
                  <a:moveTo>
                    <a:pt x="0" y="0"/>
                  </a:moveTo>
                  <a:lnTo>
                    <a:pt x="0" y="4933"/>
                  </a:lnTo>
                  <a:cubicBezTo>
                    <a:pt x="0" y="5279"/>
                    <a:pt x="279" y="5549"/>
                    <a:pt x="616" y="5558"/>
                  </a:cubicBezTo>
                  <a:lnTo>
                    <a:pt x="1346" y="5558"/>
                  </a:lnTo>
                  <a:lnTo>
                    <a:pt x="1346" y="5529"/>
                  </a:lnTo>
                  <a:cubicBezTo>
                    <a:pt x="1346" y="5520"/>
                    <a:pt x="1346" y="5510"/>
                    <a:pt x="1346" y="5501"/>
                  </a:cubicBezTo>
                  <a:cubicBezTo>
                    <a:pt x="1125" y="5395"/>
                    <a:pt x="981" y="5183"/>
                    <a:pt x="981" y="4943"/>
                  </a:cubicBezTo>
                  <a:lnTo>
                    <a:pt x="981" y="0"/>
                  </a:lnTo>
                  <a:close/>
                </a:path>
              </a:pathLst>
            </a:custGeom>
            <a:solidFill>
              <a:srgbClr val="7C91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8"/>
            <p:cNvSpPr/>
            <p:nvPr/>
          </p:nvSpPr>
          <p:spPr>
            <a:xfrm>
              <a:off x="3117843" y="1499892"/>
              <a:ext cx="122640" cy="182562"/>
            </a:xfrm>
            <a:custGeom>
              <a:rect b="b" l="l" r="r" t="t"/>
              <a:pathLst>
                <a:path extrusionOk="0" h="6986" w="4693">
                  <a:moveTo>
                    <a:pt x="4195" y="0"/>
                  </a:moveTo>
                  <a:cubicBezTo>
                    <a:pt x="3439" y="0"/>
                    <a:pt x="2769" y="613"/>
                    <a:pt x="2769" y="1427"/>
                  </a:cubicBezTo>
                  <a:lnTo>
                    <a:pt x="2039" y="1427"/>
                  </a:lnTo>
                  <a:cubicBezTo>
                    <a:pt x="1702" y="1427"/>
                    <a:pt x="1423" y="1706"/>
                    <a:pt x="1423" y="2052"/>
                  </a:cubicBezTo>
                  <a:lnTo>
                    <a:pt x="1423" y="2783"/>
                  </a:lnTo>
                  <a:cubicBezTo>
                    <a:pt x="635" y="2783"/>
                    <a:pt x="0" y="3418"/>
                    <a:pt x="0" y="4216"/>
                  </a:cubicBezTo>
                  <a:cubicBezTo>
                    <a:pt x="0" y="5004"/>
                    <a:pt x="635" y="5639"/>
                    <a:pt x="1423" y="5639"/>
                  </a:cubicBezTo>
                  <a:lnTo>
                    <a:pt x="1423" y="6985"/>
                  </a:lnTo>
                  <a:lnTo>
                    <a:pt x="2404" y="6985"/>
                  </a:lnTo>
                  <a:lnTo>
                    <a:pt x="2404" y="5639"/>
                  </a:lnTo>
                  <a:cubicBezTo>
                    <a:pt x="1616" y="5639"/>
                    <a:pt x="981" y="4995"/>
                    <a:pt x="981" y="4206"/>
                  </a:cubicBezTo>
                  <a:cubicBezTo>
                    <a:pt x="981" y="3418"/>
                    <a:pt x="1616" y="2783"/>
                    <a:pt x="2404" y="2783"/>
                  </a:cubicBezTo>
                  <a:lnTo>
                    <a:pt x="2404" y="2052"/>
                  </a:lnTo>
                  <a:cubicBezTo>
                    <a:pt x="2404" y="1712"/>
                    <a:pt x="2674" y="1437"/>
                    <a:pt x="3012" y="1437"/>
                  </a:cubicBezTo>
                  <a:cubicBezTo>
                    <a:pt x="3017" y="1437"/>
                    <a:pt x="3023" y="1437"/>
                    <a:pt x="3029" y="1437"/>
                  </a:cubicBezTo>
                  <a:lnTo>
                    <a:pt x="3760" y="1437"/>
                  </a:lnTo>
                  <a:cubicBezTo>
                    <a:pt x="3760" y="831"/>
                    <a:pt x="4135" y="302"/>
                    <a:pt x="4693" y="91"/>
                  </a:cubicBezTo>
                  <a:cubicBezTo>
                    <a:pt x="4527" y="29"/>
                    <a:pt x="4359" y="0"/>
                    <a:pt x="4195" y="0"/>
                  </a:cubicBezTo>
                  <a:close/>
                </a:path>
              </a:pathLst>
            </a:custGeom>
            <a:solidFill>
              <a:srgbClr val="CED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58"/>
          <p:cNvGrpSpPr/>
          <p:nvPr/>
        </p:nvGrpSpPr>
        <p:grpSpPr>
          <a:xfrm>
            <a:off x="888810" y="3908722"/>
            <a:ext cx="725610" cy="724824"/>
            <a:chOff x="866528" y="4274484"/>
            <a:chExt cx="349810" cy="366665"/>
          </a:xfrm>
        </p:grpSpPr>
        <p:sp>
          <p:nvSpPr>
            <p:cNvPr id="615" name="Google Shape;615;p58"/>
            <p:cNvSpPr/>
            <p:nvPr/>
          </p:nvSpPr>
          <p:spPr>
            <a:xfrm>
              <a:off x="1041407" y="4370991"/>
              <a:ext cx="174931" cy="270158"/>
            </a:xfrm>
            <a:custGeom>
              <a:rect b="b" l="l" r="r" t="t"/>
              <a:pathLst>
                <a:path extrusionOk="0" h="10338" w="6694">
                  <a:moveTo>
                    <a:pt x="6655" y="0"/>
                  </a:moveTo>
                  <a:lnTo>
                    <a:pt x="4222" y="1346"/>
                  </a:lnTo>
                  <a:lnTo>
                    <a:pt x="1" y="3683"/>
                  </a:lnTo>
                  <a:lnTo>
                    <a:pt x="1" y="10337"/>
                  </a:lnTo>
                  <a:cubicBezTo>
                    <a:pt x="49" y="10337"/>
                    <a:pt x="97" y="10328"/>
                    <a:pt x="135" y="10308"/>
                  </a:cubicBezTo>
                  <a:lnTo>
                    <a:pt x="6549" y="6760"/>
                  </a:lnTo>
                  <a:cubicBezTo>
                    <a:pt x="6636" y="6702"/>
                    <a:pt x="6694" y="6616"/>
                    <a:pt x="6694" y="6520"/>
                  </a:cubicBezTo>
                  <a:lnTo>
                    <a:pt x="6694" y="144"/>
                  </a:lnTo>
                  <a:cubicBezTo>
                    <a:pt x="6694" y="96"/>
                    <a:pt x="6674" y="48"/>
                    <a:pt x="6655" y="0"/>
                  </a:cubicBez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1041407" y="4516471"/>
              <a:ext cx="173938" cy="124678"/>
            </a:xfrm>
            <a:custGeom>
              <a:rect b="b" l="l" r="r" t="t"/>
              <a:pathLst>
                <a:path extrusionOk="0" h="4771" w="6656">
                  <a:moveTo>
                    <a:pt x="4222" y="1"/>
                  </a:moveTo>
                  <a:lnTo>
                    <a:pt x="2414" y="1001"/>
                  </a:lnTo>
                  <a:lnTo>
                    <a:pt x="1" y="2337"/>
                  </a:lnTo>
                  <a:lnTo>
                    <a:pt x="1" y="4770"/>
                  </a:lnTo>
                  <a:cubicBezTo>
                    <a:pt x="49" y="4770"/>
                    <a:pt x="97" y="4761"/>
                    <a:pt x="135" y="4741"/>
                  </a:cubicBezTo>
                  <a:lnTo>
                    <a:pt x="6549" y="1184"/>
                  </a:lnTo>
                  <a:cubicBezTo>
                    <a:pt x="6588" y="1155"/>
                    <a:pt x="6626" y="1126"/>
                    <a:pt x="6655" y="1087"/>
                  </a:cubicBezTo>
                  <a:lnTo>
                    <a:pt x="4222" y="1"/>
                  </a:lnTo>
                  <a:close/>
                </a:path>
              </a:pathLst>
            </a:custGeom>
            <a:solidFill>
              <a:srgbClr val="BB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866528" y="4370991"/>
              <a:ext cx="174905" cy="270158"/>
            </a:xfrm>
            <a:custGeom>
              <a:rect b="b" l="l" r="r" t="t"/>
              <a:pathLst>
                <a:path extrusionOk="0" h="10338" w="6693">
                  <a:moveTo>
                    <a:pt x="38" y="0"/>
                  </a:moveTo>
                  <a:cubicBezTo>
                    <a:pt x="10" y="48"/>
                    <a:pt x="0" y="96"/>
                    <a:pt x="0" y="144"/>
                  </a:cubicBezTo>
                  <a:lnTo>
                    <a:pt x="0" y="6501"/>
                  </a:lnTo>
                  <a:cubicBezTo>
                    <a:pt x="0" y="6558"/>
                    <a:pt x="19" y="6606"/>
                    <a:pt x="38" y="6654"/>
                  </a:cubicBezTo>
                  <a:cubicBezTo>
                    <a:pt x="67" y="6693"/>
                    <a:pt x="96" y="6722"/>
                    <a:pt x="144" y="6751"/>
                  </a:cubicBezTo>
                  <a:lnTo>
                    <a:pt x="6558" y="10308"/>
                  </a:lnTo>
                  <a:cubicBezTo>
                    <a:pt x="6597" y="10328"/>
                    <a:pt x="6645" y="10337"/>
                    <a:pt x="6693" y="10337"/>
                  </a:cubicBezTo>
                  <a:lnTo>
                    <a:pt x="6693" y="3683"/>
                  </a:lnTo>
                  <a:lnTo>
                    <a:pt x="2471" y="134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B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866528" y="4370991"/>
              <a:ext cx="64600" cy="173650"/>
            </a:xfrm>
            <a:custGeom>
              <a:rect b="b" l="l" r="r" t="t"/>
              <a:pathLst>
                <a:path extrusionOk="0" h="6645" w="2472">
                  <a:moveTo>
                    <a:pt x="38" y="0"/>
                  </a:moveTo>
                  <a:cubicBezTo>
                    <a:pt x="10" y="48"/>
                    <a:pt x="0" y="96"/>
                    <a:pt x="0" y="144"/>
                  </a:cubicBezTo>
                  <a:lnTo>
                    <a:pt x="0" y="6501"/>
                  </a:lnTo>
                  <a:cubicBezTo>
                    <a:pt x="0" y="6558"/>
                    <a:pt x="19" y="6606"/>
                    <a:pt x="38" y="6645"/>
                  </a:cubicBezTo>
                  <a:lnTo>
                    <a:pt x="2471" y="5568"/>
                  </a:lnTo>
                  <a:lnTo>
                    <a:pt x="2471" y="134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867522" y="4274536"/>
              <a:ext cx="347824" cy="192701"/>
            </a:xfrm>
            <a:custGeom>
              <a:rect b="b" l="l" r="r" t="t"/>
              <a:pathLst>
                <a:path extrusionOk="0" h="7374" w="13310">
                  <a:moveTo>
                    <a:pt x="6655" y="1"/>
                  </a:moveTo>
                  <a:cubicBezTo>
                    <a:pt x="6609" y="1"/>
                    <a:pt x="6563" y="13"/>
                    <a:pt x="6520" y="37"/>
                  </a:cubicBezTo>
                  <a:lnTo>
                    <a:pt x="106" y="3595"/>
                  </a:lnTo>
                  <a:cubicBezTo>
                    <a:pt x="58" y="3614"/>
                    <a:pt x="29" y="3653"/>
                    <a:pt x="0" y="3691"/>
                  </a:cubicBezTo>
                  <a:lnTo>
                    <a:pt x="2433" y="5037"/>
                  </a:lnTo>
                  <a:lnTo>
                    <a:pt x="6655" y="7374"/>
                  </a:lnTo>
                  <a:lnTo>
                    <a:pt x="10876" y="5037"/>
                  </a:lnTo>
                  <a:lnTo>
                    <a:pt x="13309" y="3691"/>
                  </a:lnTo>
                  <a:cubicBezTo>
                    <a:pt x="13280" y="3653"/>
                    <a:pt x="13242" y="3614"/>
                    <a:pt x="13203" y="3595"/>
                  </a:cubicBezTo>
                  <a:lnTo>
                    <a:pt x="6789" y="37"/>
                  </a:lnTo>
                  <a:cubicBezTo>
                    <a:pt x="6746" y="13"/>
                    <a:pt x="6700" y="1"/>
                    <a:pt x="6655" y="1"/>
                  </a:cubicBez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1041407" y="4274484"/>
              <a:ext cx="173938" cy="131708"/>
            </a:xfrm>
            <a:custGeom>
              <a:rect b="b" l="l" r="r" t="t"/>
              <a:pathLst>
                <a:path extrusionOk="0" h="5040" w="6656">
                  <a:moveTo>
                    <a:pt x="1" y="1"/>
                  </a:moveTo>
                  <a:lnTo>
                    <a:pt x="1" y="2703"/>
                  </a:lnTo>
                  <a:lnTo>
                    <a:pt x="4222" y="5039"/>
                  </a:lnTo>
                  <a:lnTo>
                    <a:pt x="6655" y="3693"/>
                  </a:lnTo>
                  <a:cubicBezTo>
                    <a:pt x="6626" y="3655"/>
                    <a:pt x="6588" y="3616"/>
                    <a:pt x="6549" y="3597"/>
                  </a:cubicBezTo>
                  <a:lnTo>
                    <a:pt x="135" y="39"/>
                  </a:lnTo>
                  <a:cubicBezTo>
                    <a:pt x="97" y="20"/>
                    <a:pt x="49" y="1"/>
                    <a:pt x="1" y="1"/>
                  </a:cubicBez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1041407" y="4405669"/>
              <a:ext cx="112866" cy="173650"/>
            </a:xfrm>
            <a:custGeom>
              <a:rect b="b" l="l" r="r" t="t"/>
              <a:pathLst>
                <a:path extrusionOk="0" h="6645" w="4319">
                  <a:moveTo>
                    <a:pt x="4280" y="0"/>
                  </a:moveTo>
                  <a:lnTo>
                    <a:pt x="1" y="2366"/>
                  </a:lnTo>
                  <a:lnTo>
                    <a:pt x="1" y="6645"/>
                  </a:lnTo>
                  <a:cubicBezTo>
                    <a:pt x="49" y="6645"/>
                    <a:pt x="97" y="6626"/>
                    <a:pt x="135" y="6606"/>
                  </a:cubicBezTo>
                  <a:lnTo>
                    <a:pt x="4165" y="4375"/>
                  </a:lnTo>
                  <a:cubicBezTo>
                    <a:pt x="4261" y="4318"/>
                    <a:pt x="4318" y="4222"/>
                    <a:pt x="4318" y="4116"/>
                  </a:cubicBezTo>
                  <a:lnTo>
                    <a:pt x="4318" y="144"/>
                  </a:lnTo>
                  <a:cubicBezTo>
                    <a:pt x="4318" y="96"/>
                    <a:pt x="4299" y="39"/>
                    <a:pt x="4280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8"/>
            <p:cNvSpPr/>
            <p:nvPr/>
          </p:nvSpPr>
          <p:spPr>
            <a:xfrm>
              <a:off x="928593" y="4405669"/>
              <a:ext cx="112840" cy="173415"/>
            </a:xfrm>
            <a:custGeom>
              <a:rect b="b" l="l" r="r" t="t"/>
              <a:pathLst>
                <a:path extrusionOk="0" h="6636" w="4318">
                  <a:moveTo>
                    <a:pt x="39" y="0"/>
                  </a:moveTo>
                  <a:cubicBezTo>
                    <a:pt x="10" y="39"/>
                    <a:pt x="0" y="96"/>
                    <a:pt x="0" y="144"/>
                  </a:cubicBezTo>
                  <a:lnTo>
                    <a:pt x="0" y="4116"/>
                  </a:lnTo>
                  <a:cubicBezTo>
                    <a:pt x="0" y="4222"/>
                    <a:pt x="58" y="4318"/>
                    <a:pt x="154" y="4375"/>
                  </a:cubicBezTo>
                  <a:lnTo>
                    <a:pt x="4183" y="6606"/>
                  </a:lnTo>
                  <a:cubicBezTo>
                    <a:pt x="4222" y="6626"/>
                    <a:pt x="4270" y="6635"/>
                    <a:pt x="4318" y="6635"/>
                  </a:cubicBezTo>
                  <a:lnTo>
                    <a:pt x="4318" y="236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8"/>
            <p:cNvSpPr/>
            <p:nvPr/>
          </p:nvSpPr>
          <p:spPr>
            <a:xfrm>
              <a:off x="929848" y="4343657"/>
              <a:ext cx="223407" cy="123842"/>
            </a:xfrm>
            <a:custGeom>
              <a:rect b="b" l="l" r="r" t="t"/>
              <a:pathLst>
                <a:path extrusionOk="0" h="4739" w="8549">
                  <a:moveTo>
                    <a:pt x="4266" y="0"/>
                  </a:moveTo>
                  <a:cubicBezTo>
                    <a:pt x="4219" y="0"/>
                    <a:pt x="4174" y="12"/>
                    <a:pt x="4135" y="36"/>
                  </a:cubicBezTo>
                  <a:lnTo>
                    <a:pt x="106" y="2267"/>
                  </a:lnTo>
                  <a:cubicBezTo>
                    <a:pt x="58" y="2287"/>
                    <a:pt x="19" y="2325"/>
                    <a:pt x="0" y="2373"/>
                  </a:cubicBezTo>
                  <a:lnTo>
                    <a:pt x="4270" y="4739"/>
                  </a:lnTo>
                  <a:lnTo>
                    <a:pt x="8549" y="2373"/>
                  </a:lnTo>
                  <a:cubicBezTo>
                    <a:pt x="8520" y="2325"/>
                    <a:pt x="8482" y="2287"/>
                    <a:pt x="8434" y="2267"/>
                  </a:cubicBezTo>
                  <a:lnTo>
                    <a:pt x="7260" y="1613"/>
                  </a:lnTo>
                  <a:lnTo>
                    <a:pt x="4404" y="36"/>
                  </a:lnTo>
                  <a:cubicBezTo>
                    <a:pt x="4361" y="12"/>
                    <a:pt x="4313" y="0"/>
                    <a:pt x="4266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8"/>
            <p:cNvSpPr/>
            <p:nvPr/>
          </p:nvSpPr>
          <p:spPr>
            <a:xfrm>
              <a:off x="1112017" y="4497290"/>
              <a:ext cx="29896" cy="18972"/>
            </a:xfrm>
            <a:custGeom>
              <a:rect b="b" l="l" r="r" t="t"/>
              <a:pathLst>
                <a:path extrusionOk="0" h="726" w="1144">
                  <a:moveTo>
                    <a:pt x="827" y="1"/>
                  </a:moveTo>
                  <a:cubicBezTo>
                    <a:pt x="791" y="1"/>
                    <a:pt x="752" y="11"/>
                    <a:pt x="712" y="33"/>
                  </a:cubicBezTo>
                  <a:lnTo>
                    <a:pt x="203" y="321"/>
                  </a:lnTo>
                  <a:cubicBezTo>
                    <a:pt x="1" y="427"/>
                    <a:pt x="78" y="725"/>
                    <a:pt x="309" y="725"/>
                  </a:cubicBezTo>
                  <a:cubicBezTo>
                    <a:pt x="347" y="725"/>
                    <a:pt x="386" y="716"/>
                    <a:pt x="414" y="696"/>
                  </a:cubicBezTo>
                  <a:lnTo>
                    <a:pt x="924" y="417"/>
                  </a:lnTo>
                  <a:cubicBezTo>
                    <a:pt x="1144" y="295"/>
                    <a:pt x="1026" y="1"/>
                    <a:pt x="827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8"/>
            <p:cNvSpPr/>
            <p:nvPr/>
          </p:nvSpPr>
          <p:spPr>
            <a:xfrm>
              <a:off x="1112017" y="4481218"/>
              <a:ext cx="29896" cy="18946"/>
            </a:xfrm>
            <a:custGeom>
              <a:rect b="b" l="l" r="r" t="t"/>
              <a:pathLst>
                <a:path extrusionOk="0" h="725" w="1144">
                  <a:moveTo>
                    <a:pt x="827" y="1"/>
                  </a:moveTo>
                  <a:cubicBezTo>
                    <a:pt x="791" y="1"/>
                    <a:pt x="752" y="10"/>
                    <a:pt x="712" y="32"/>
                  </a:cubicBezTo>
                  <a:lnTo>
                    <a:pt x="203" y="311"/>
                  </a:lnTo>
                  <a:cubicBezTo>
                    <a:pt x="1" y="427"/>
                    <a:pt x="78" y="725"/>
                    <a:pt x="309" y="725"/>
                  </a:cubicBezTo>
                  <a:cubicBezTo>
                    <a:pt x="347" y="725"/>
                    <a:pt x="386" y="715"/>
                    <a:pt x="414" y="696"/>
                  </a:cubicBezTo>
                  <a:lnTo>
                    <a:pt x="924" y="407"/>
                  </a:lnTo>
                  <a:cubicBezTo>
                    <a:pt x="1144" y="293"/>
                    <a:pt x="1026" y="1"/>
                    <a:pt x="827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p58"/>
          <p:cNvSpPr txBox="1"/>
          <p:nvPr>
            <p:ph idx="4294967295" type="title"/>
          </p:nvPr>
        </p:nvSpPr>
        <p:spPr>
          <a:xfrm>
            <a:off x="1746175" y="788125"/>
            <a:ext cx="39726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S</a:t>
            </a:r>
            <a:r>
              <a:rPr lang="en" sz="2200">
                <a:solidFill>
                  <a:schemeClr val="accent1"/>
                </a:solidFill>
              </a:rPr>
              <a:t>imple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</a:t>
            </a:r>
            <a:r>
              <a:rPr lang="en" sz="1300"/>
              <a:t>he user can discover public open study sessions for a class</a:t>
            </a:r>
            <a:r>
              <a:rPr lang="en" sz="1400"/>
              <a:t> </a:t>
            </a:r>
            <a:r>
              <a:rPr lang="en" sz="1800"/>
              <a:t> </a:t>
            </a:r>
            <a:endParaRPr sz="1800"/>
          </a:p>
        </p:txBody>
      </p:sp>
      <p:sp>
        <p:nvSpPr>
          <p:cNvPr id="627" name="Google Shape;627;p58"/>
          <p:cNvSpPr txBox="1"/>
          <p:nvPr>
            <p:ph idx="4294967295" type="title"/>
          </p:nvPr>
        </p:nvSpPr>
        <p:spPr>
          <a:xfrm>
            <a:off x="1749663" y="2178478"/>
            <a:ext cx="39726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M</a:t>
            </a:r>
            <a:r>
              <a:rPr lang="en" sz="2200">
                <a:solidFill>
                  <a:schemeClr val="accent1"/>
                </a:solidFill>
              </a:rPr>
              <a:t>oderate 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user can upload class syllabi and assignments to get AI powered study plans and group project task delegation</a:t>
            </a:r>
            <a:endParaRPr sz="1600"/>
          </a:p>
        </p:txBody>
      </p:sp>
      <p:sp>
        <p:nvSpPr>
          <p:cNvPr id="628" name="Google Shape;628;p58"/>
          <p:cNvSpPr txBox="1"/>
          <p:nvPr>
            <p:ph idx="4294967295" type="title"/>
          </p:nvPr>
        </p:nvSpPr>
        <p:spPr>
          <a:xfrm>
            <a:off x="1788563" y="3603190"/>
            <a:ext cx="39726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C</a:t>
            </a:r>
            <a:r>
              <a:rPr lang="en" sz="2200">
                <a:solidFill>
                  <a:schemeClr val="accent1"/>
                </a:solidFill>
              </a:rPr>
              <a:t>omplex  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user can create a study profile and get matched with recurring partners/study groups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25" y="657225"/>
            <a:ext cx="729615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623888"/>
            <a:ext cx="719137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Open Sans"/>
                <a:ea typeface="Open Sans"/>
                <a:cs typeface="Open Sans"/>
                <a:sym typeface="Open Sans"/>
              </a:rPr>
              <a:t>How does                            work?</a:t>
            </a:r>
            <a:endParaRPr sz="3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 rotWithShape="1">
          <a:blip r:embed="rId3">
            <a:alphaModFix/>
          </a:blip>
          <a:srcRect b="34731" l="10790" r="11804" t="14668"/>
          <a:stretch/>
        </p:blipFill>
        <p:spPr>
          <a:xfrm>
            <a:off x="2646600" y="469283"/>
            <a:ext cx="2083876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>
            <p:ph idx="4294967295" type="subTitle"/>
          </p:nvPr>
        </p:nvSpPr>
        <p:spPr>
          <a:xfrm>
            <a:off x="806550" y="1228025"/>
            <a:ext cx="75309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We collect information from students in classes and use AI enhanced tools paired with research on effective collaboration practices to automatically plan recurring study sessions and manage group projects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2" name="Google Shape;322;p43"/>
          <p:cNvGrpSpPr/>
          <p:nvPr/>
        </p:nvGrpSpPr>
        <p:grpSpPr>
          <a:xfrm>
            <a:off x="1079520" y="2992036"/>
            <a:ext cx="1294741" cy="1421014"/>
            <a:chOff x="3214452" y="3340533"/>
            <a:chExt cx="392465" cy="389896"/>
          </a:xfrm>
        </p:grpSpPr>
        <p:sp>
          <p:nvSpPr>
            <p:cNvPr id="323" name="Google Shape;323;p43"/>
            <p:cNvSpPr/>
            <p:nvPr/>
          </p:nvSpPr>
          <p:spPr>
            <a:xfrm>
              <a:off x="3214452" y="3340533"/>
              <a:ext cx="289912" cy="97651"/>
            </a:xfrm>
            <a:custGeom>
              <a:rect b="b" l="l" r="r" t="t"/>
              <a:pathLst>
                <a:path extrusionOk="0" h="3725" w="11059">
                  <a:moveTo>
                    <a:pt x="59" y="1"/>
                  </a:moveTo>
                  <a:cubicBezTo>
                    <a:pt x="30" y="1"/>
                    <a:pt x="1" y="29"/>
                    <a:pt x="1" y="44"/>
                  </a:cubicBezTo>
                  <a:lnTo>
                    <a:pt x="1" y="3682"/>
                  </a:lnTo>
                  <a:cubicBezTo>
                    <a:pt x="1" y="3711"/>
                    <a:pt x="30" y="3725"/>
                    <a:pt x="59" y="3725"/>
                  </a:cubicBezTo>
                  <a:lnTo>
                    <a:pt x="11015" y="3725"/>
                  </a:lnTo>
                  <a:cubicBezTo>
                    <a:pt x="11030" y="3725"/>
                    <a:pt x="11058" y="3711"/>
                    <a:pt x="11058" y="3682"/>
                  </a:cubicBezTo>
                  <a:lnTo>
                    <a:pt x="11058" y="44"/>
                  </a:lnTo>
                  <a:cubicBezTo>
                    <a:pt x="11058" y="29"/>
                    <a:pt x="11030" y="1"/>
                    <a:pt x="11015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3"/>
            <p:cNvSpPr/>
            <p:nvPr/>
          </p:nvSpPr>
          <p:spPr>
            <a:xfrm>
              <a:off x="3214452" y="3571749"/>
              <a:ext cx="302783" cy="98411"/>
            </a:xfrm>
            <a:custGeom>
              <a:rect b="b" l="l" r="r" t="t"/>
              <a:pathLst>
                <a:path extrusionOk="0" h="3754" w="11550">
                  <a:moveTo>
                    <a:pt x="59" y="1"/>
                  </a:moveTo>
                  <a:cubicBezTo>
                    <a:pt x="30" y="1"/>
                    <a:pt x="1" y="30"/>
                    <a:pt x="1" y="58"/>
                  </a:cubicBezTo>
                  <a:lnTo>
                    <a:pt x="1" y="3682"/>
                  </a:lnTo>
                  <a:cubicBezTo>
                    <a:pt x="1" y="3711"/>
                    <a:pt x="30" y="3739"/>
                    <a:pt x="59" y="3739"/>
                  </a:cubicBezTo>
                  <a:lnTo>
                    <a:pt x="9413" y="3739"/>
                  </a:lnTo>
                  <a:lnTo>
                    <a:pt x="9528" y="3754"/>
                  </a:lnTo>
                  <a:lnTo>
                    <a:pt x="9543" y="3754"/>
                  </a:lnTo>
                  <a:lnTo>
                    <a:pt x="9644" y="3696"/>
                  </a:lnTo>
                  <a:cubicBezTo>
                    <a:pt x="9716" y="3653"/>
                    <a:pt x="9774" y="3624"/>
                    <a:pt x="9846" y="3595"/>
                  </a:cubicBezTo>
                  <a:lnTo>
                    <a:pt x="11520" y="2931"/>
                  </a:lnTo>
                  <a:cubicBezTo>
                    <a:pt x="11535" y="2931"/>
                    <a:pt x="11549" y="2917"/>
                    <a:pt x="11549" y="2888"/>
                  </a:cubicBezTo>
                  <a:lnTo>
                    <a:pt x="11549" y="2166"/>
                  </a:lnTo>
                  <a:cubicBezTo>
                    <a:pt x="11549" y="2152"/>
                    <a:pt x="11549" y="2137"/>
                    <a:pt x="11535" y="2123"/>
                  </a:cubicBezTo>
                  <a:lnTo>
                    <a:pt x="11362" y="2036"/>
                  </a:lnTo>
                  <a:cubicBezTo>
                    <a:pt x="11058" y="1863"/>
                    <a:pt x="10827" y="1589"/>
                    <a:pt x="10741" y="1257"/>
                  </a:cubicBezTo>
                  <a:lnTo>
                    <a:pt x="10669" y="1011"/>
                  </a:lnTo>
                  <a:cubicBezTo>
                    <a:pt x="10669" y="982"/>
                    <a:pt x="10640" y="968"/>
                    <a:pt x="10625" y="968"/>
                  </a:cubicBezTo>
                  <a:lnTo>
                    <a:pt x="10366" y="968"/>
                  </a:lnTo>
                  <a:cubicBezTo>
                    <a:pt x="10106" y="968"/>
                    <a:pt x="9889" y="751"/>
                    <a:pt x="9889" y="491"/>
                  </a:cubicBezTo>
                  <a:cubicBezTo>
                    <a:pt x="9889" y="463"/>
                    <a:pt x="9889" y="448"/>
                    <a:pt x="9889" y="419"/>
                  </a:cubicBezTo>
                  <a:lnTo>
                    <a:pt x="9932" y="58"/>
                  </a:lnTo>
                  <a:cubicBezTo>
                    <a:pt x="9932" y="30"/>
                    <a:pt x="9918" y="1"/>
                    <a:pt x="9889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3"/>
            <p:cNvSpPr/>
            <p:nvPr/>
          </p:nvSpPr>
          <p:spPr>
            <a:xfrm>
              <a:off x="3214452" y="3456246"/>
              <a:ext cx="289912" cy="97756"/>
            </a:xfrm>
            <a:custGeom>
              <a:rect b="b" l="l" r="r" t="t"/>
              <a:pathLst>
                <a:path extrusionOk="0" h="3729" w="11059">
                  <a:moveTo>
                    <a:pt x="11030" y="0"/>
                  </a:moveTo>
                  <a:cubicBezTo>
                    <a:pt x="11025" y="0"/>
                    <a:pt x="11020" y="1"/>
                    <a:pt x="11015" y="4"/>
                  </a:cubicBezTo>
                  <a:lnTo>
                    <a:pt x="59" y="4"/>
                  </a:lnTo>
                  <a:cubicBezTo>
                    <a:pt x="30" y="4"/>
                    <a:pt x="1" y="18"/>
                    <a:pt x="1" y="47"/>
                  </a:cubicBezTo>
                  <a:lnTo>
                    <a:pt x="1" y="3685"/>
                  </a:lnTo>
                  <a:cubicBezTo>
                    <a:pt x="1" y="3714"/>
                    <a:pt x="30" y="3728"/>
                    <a:pt x="59" y="3728"/>
                  </a:cubicBezTo>
                  <a:lnTo>
                    <a:pt x="9817" y="3728"/>
                  </a:lnTo>
                  <a:cubicBezTo>
                    <a:pt x="9846" y="3728"/>
                    <a:pt x="9860" y="3714"/>
                    <a:pt x="9875" y="3685"/>
                  </a:cubicBezTo>
                  <a:lnTo>
                    <a:pt x="9889" y="3396"/>
                  </a:lnTo>
                  <a:cubicBezTo>
                    <a:pt x="9947" y="2804"/>
                    <a:pt x="10279" y="2530"/>
                    <a:pt x="10856" y="2227"/>
                  </a:cubicBezTo>
                  <a:lnTo>
                    <a:pt x="11044" y="2140"/>
                  </a:lnTo>
                  <a:cubicBezTo>
                    <a:pt x="11058" y="2126"/>
                    <a:pt x="11058" y="2111"/>
                    <a:pt x="11058" y="2097"/>
                  </a:cubicBezTo>
                  <a:lnTo>
                    <a:pt x="11058" y="47"/>
                  </a:lnTo>
                  <a:cubicBezTo>
                    <a:pt x="11058" y="24"/>
                    <a:pt x="11049" y="0"/>
                    <a:pt x="11030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3"/>
            <p:cNvSpPr/>
            <p:nvPr/>
          </p:nvSpPr>
          <p:spPr>
            <a:xfrm>
              <a:off x="3307410" y="3371912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3"/>
                    <a:pt x="352" y="493"/>
                  </a:cubicBezTo>
                  <a:lnTo>
                    <a:pt x="3023" y="493"/>
                  </a:lnTo>
                  <a:cubicBezTo>
                    <a:pt x="3032" y="493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3307410" y="3400303"/>
              <a:ext cx="157605" cy="12557"/>
            </a:xfrm>
            <a:custGeom>
              <a:rect b="b" l="l" r="r" t="t"/>
              <a:pathLst>
                <a:path extrusionOk="0" h="479" w="6012">
                  <a:moveTo>
                    <a:pt x="325" y="0"/>
                  </a:moveTo>
                  <a:cubicBezTo>
                    <a:pt x="1" y="0"/>
                    <a:pt x="1" y="479"/>
                    <a:pt x="325" y="479"/>
                  </a:cubicBezTo>
                  <a:cubicBezTo>
                    <a:pt x="334" y="479"/>
                    <a:pt x="343" y="479"/>
                    <a:pt x="352" y="478"/>
                  </a:cubicBezTo>
                  <a:lnTo>
                    <a:pt x="5708" y="478"/>
                  </a:lnTo>
                  <a:cubicBezTo>
                    <a:pt x="6011" y="449"/>
                    <a:pt x="6011" y="16"/>
                    <a:pt x="5708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3"/>
            <p:cNvSpPr/>
            <p:nvPr/>
          </p:nvSpPr>
          <p:spPr>
            <a:xfrm>
              <a:off x="3307410" y="3487704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4"/>
                    <a:pt x="352" y="493"/>
                  </a:cubicBezTo>
                  <a:lnTo>
                    <a:pt x="3023" y="493"/>
                  </a:lnTo>
                  <a:cubicBezTo>
                    <a:pt x="3032" y="494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3"/>
            <p:cNvSpPr/>
            <p:nvPr/>
          </p:nvSpPr>
          <p:spPr>
            <a:xfrm>
              <a:off x="3307410" y="3516068"/>
              <a:ext cx="155691" cy="12609"/>
            </a:xfrm>
            <a:custGeom>
              <a:rect b="b" l="l" r="r" t="t"/>
              <a:pathLst>
                <a:path extrusionOk="0" h="481" w="5939">
                  <a:moveTo>
                    <a:pt x="313" y="0"/>
                  </a:moveTo>
                  <a:cubicBezTo>
                    <a:pt x="1" y="0"/>
                    <a:pt x="5" y="480"/>
                    <a:pt x="325" y="480"/>
                  </a:cubicBezTo>
                  <a:cubicBezTo>
                    <a:pt x="334" y="480"/>
                    <a:pt x="343" y="480"/>
                    <a:pt x="352" y="479"/>
                  </a:cubicBezTo>
                  <a:lnTo>
                    <a:pt x="5650" y="479"/>
                  </a:lnTo>
                  <a:cubicBezTo>
                    <a:pt x="5939" y="450"/>
                    <a:pt x="5939" y="17"/>
                    <a:pt x="5650" y="3"/>
                  </a:cubicBezTo>
                  <a:lnTo>
                    <a:pt x="352" y="3"/>
                  </a:lnTo>
                  <a:cubicBezTo>
                    <a:pt x="339" y="1"/>
                    <a:pt x="326" y="0"/>
                    <a:pt x="313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3"/>
            <p:cNvSpPr/>
            <p:nvPr/>
          </p:nvSpPr>
          <p:spPr>
            <a:xfrm>
              <a:off x="3307410" y="3603522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3023" y="492"/>
                  </a:lnTo>
                  <a:cubicBezTo>
                    <a:pt x="3032" y="493"/>
                    <a:pt x="3041" y="493"/>
                    <a:pt x="3050" y="493"/>
                  </a:cubicBezTo>
                  <a:cubicBezTo>
                    <a:pt x="3375" y="493"/>
                    <a:pt x="3375" y="0"/>
                    <a:pt x="3050" y="0"/>
                  </a:cubicBezTo>
                  <a:cubicBezTo>
                    <a:pt x="3041" y="0"/>
                    <a:pt x="3032" y="0"/>
                    <a:pt x="3023" y="1"/>
                  </a:cubicBezTo>
                  <a:lnTo>
                    <a:pt x="352" y="1"/>
                  </a:lnTo>
                  <a:cubicBezTo>
                    <a:pt x="343" y="0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3"/>
            <p:cNvSpPr/>
            <p:nvPr/>
          </p:nvSpPr>
          <p:spPr>
            <a:xfrm>
              <a:off x="3307410" y="3631519"/>
              <a:ext cx="156215" cy="12950"/>
            </a:xfrm>
            <a:custGeom>
              <a:rect b="b" l="l" r="r" t="t"/>
              <a:pathLst>
                <a:path extrusionOk="0" h="494" w="5959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5607" y="492"/>
                  </a:lnTo>
                  <a:cubicBezTo>
                    <a:pt x="5616" y="493"/>
                    <a:pt x="5625" y="493"/>
                    <a:pt x="5634" y="493"/>
                  </a:cubicBezTo>
                  <a:cubicBezTo>
                    <a:pt x="5959" y="493"/>
                    <a:pt x="5959" y="0"/>
                    <a:pt x="5634" y="0"/>
                  </a:cubicBezTo>
                  <a:cubicBezTo>
                    <a:pt x="5625" y="0"/>
                    <a:pt x="5616" y="1"/>
                    <a:pt x="560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3235660" y="3365070"/>
              <a:ext cx="57175" cy="54973"/>
            </a:xfrm>
            <a:custGeom>
              <a:rect b="b" l="l" r="r" t="t"/>
              <a:pathLst>
                <a:path extrusionOk="0" h="2097" w="2181">
                  <a:moveTo>
                    <a:pt x="1498" y="0"/>
                  </a:moveTo>
                  <a:cubicBezTo>
                    <a:pt x="1485" y="0"/>
                    <a:pt x="1472" y="1"/>
                    <a:pt x="1458" y="3"/>
                  </a:cubicBezTo>
                  <a:lnTo>
                    <a:pt x="246" y="3"/>
                  </a:lnTo>
                  <a:cubicBezTo>
                    <a:pt x="101" y="3"/>
                    <a:pt x="0" y="104"/>
                    <a:pt x="0" y="234"/>
                  </a:cubicBezTo>
                  <a:lnTo>
                    <a:pt x="0" y="1851"/>
                  </a:lnTo>
                  <a:cubicBezTo>
                    <a:pt x="0" y="1981"/>
                    <a:pt x="101" y="2096"/>
                    <a:pt x="246" y="2096"/>
                  </a:cubicBezTo>
                  <a:lnTo>
                    <a:pt x="1935" y="2096"/>
                  </a:lnTo>
                  <a:cubicBezTo>
                    <a:pt x="2065" y="2096"/>
                    <a:pt x="2166" y="1981"/>
                    <a:pt x="2166" y="1851"/>
                  </a:cubicBezTo>
                  <a:lnTo>
                    <a:pt x="2166" y="1418"/>
                  </a:lnTo>
                  <a:cubicBezTo>
                    <a:pt x="2180" y="1237"/>
                    <a:pt x="2054" y="1147"/>
                    <a:pt x="1927" y="1147"/>
                  </a:cubicBezTo>
                  <a:cubicBezTo>
                    <a:pt x="1801" y="1147"/>
                    <a:pt x="1675" y="1237"/>
                    <a:pt x="1689" y="1418"/>
                  </a:cubicBezTo>
                  <a:lnTo>
                    <a:pt x="1689" y="1605"/>
                  </a:lnTo>
                  <a:lnTo>
                    <a:pt x="477" y="1605"/>
                  </a:lnTo>
                  <a:lnTo>
                    <a:pt x="477" y="479"/>
                  </a:lnTo>
                  <a:lnTo>
                    <a:pt x="1458" y="479"/>
                  </a:lnTo>
                  <a:cubicBezTo>
                    <a:pt x="1468" y="480"/>
                    <a:pt x="1477" y="480"/>
                    <a:pt x="1485" y="480"/>
                  </a:cubicBezTo>
                  <a:cubicBezTo>
                    <a:pt x="1806" y="480"/>
                    <a:pt x="1810" y="0"/>
                    <a:pt x="1498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3248426" y="3364755"/>
              <a:ext cx="55104" cy="40528"/>
            </a:xfrm>
            <a:custGeom>
              <a:rect b="b" l="l" r="r" t="t"/>
              <a:pathLst>
                <a:path extrusionOk="0" h="1546" w="2102">
                  <a:moveTo>
                    <a:pt x="1754" y="1"/>
                  </a:moveTo>
                  <a:cubicBezTo>
                    <a:pt x="1694" y="1"/>
                    <a:pt x="1631" y="26"/>
                    <a:pt x="1578" y="87"/>
                  </a:cubicBezTo>
                  <a:lnTo>
                    <a:pt x="769" y="939"/>
                  </a:lnTo>
                  <a:lnTo>
                    <a:pt x="524" y="679"/>
                  </a:lnTo>
                  <a:cubicBezTo>
                    <a:pt x="470" y="618"/>
                    <a:pt x="407" y="593"/>
                    <a:pt x="346" y="593"/>
                  </a:cubicBezTo>
                  <a:cubicBezTo>
                    <a:pt x="163" y="593"/>
                    <a:pt x="0" y="823"/>
                    <a:pt x="163" y="997"/>
                  </a:cubicBezTo>
                  <a:lnTo>
                    <a:pt x="581" y="1458"/>
                  </a:lnTo>
                  <a:cubicBezTo>
                    <a:pt x="625" y="1516"/>
                    <a:pt x="697" y="1545"/>
                    <a:pt x="769" y="1545"/>
                  </a:cubicBezTo>
                  <a:cubicBezTo>
                    <a:pt x="841" y="1545"/>
                    <a:pt x="899" y="1516"/>
                    <a:pt x="957" y="1473"/>
                  </a:cubicBezTo>
                  <a:lnTo>
                    <a:pt x="1938" y="419"/>
                  </a:lnTo>
                  <a:cubicBezTo>
                    <a:pt x="2101" y="235"/>
                    <a:pt x="1937" y="1"/>
                    <a:pt x="1754" y="1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3235660" y="3480547"/>
              <a:ext cx="56782" cy="55287"/>
            </a:xfrm>
            <a:custGeom>
              <a:rect b="b" l="l" r="r" t="t"/>
              <a:pathLst>
                <a:path extrusionOk="0" h="2109" w="2166">
                  <a:moveTo>
                    <a:pt x="246" y="1"/>
                  </a:moveTo>
                  <a:cubicBezTo>
                    <a:pt x="101" y="1"/>
                    <a:pt x="0" y="116"/>
                    <a:pt x="0" y="246"/>
                  </a:cubicBezTo>
                  <a:lnTo>
                    <a:pt x="0" y="1863"/>
                  </a:lnTo>
                  <a:cubicBezTo>
                    <a:pt x="0" y="1993"/>
                    <a:pt x="101" y="2108"/>
                    <a:pt x="246" y="2108"/>
                  </a:cubicBezTo>
                  <a:lnTo>
                    <a:pt x="1935" y="2108"/>
                  </a:lnTo>
                  <a:cubicBezTo>
                    <a:pt x="2065" y="2108"/>
                    <a:pt x="2166" y="1993"/>
                    <a:pt x="2166" y="1863"/>
                  </a:cubicBezTo>
                  <a:lnTo>
                    <a:pt x="2166" y="1430"/>
                  </a:lnTo>
                  <a:cubicBezTo>
                    <a:pt x="2151" y="1278"/>
                    <a:pt x="2036" y="1202"/>
                    <a:pt x="1922" y="1202"/>
                  </a:cubicBezTo>
                  <a:cubicBezTo>
                    <a:pt x="1808" y="1202"/>
                    <a:pt x="1696" y="1278"/>
                    <a:pt x="1689" y="1430"/>
                  </a:cubicBezTo>
                  <a:lnTo>
                    <a:pt x="1689" y="1617"/>
                  </a:lnTo>
                  <a:lnTo>
                    <a:pt x="477" y="1617"/>
                  </a:lnTo>
                  <a:lnTo>
                    <a:pt x="477" y="492"/>
                  </a:lnTo>
                  <a:lnTo>
                    <a:pt x="1458" y="492"/>
                  </a:lnTo>
                  <a:cubicBezTo>
                    <a:pt x="1761" y="463"/>
                    <a:pt x="1761" y="30"/>
                    <a:pt x="1458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3248400" y="3480573"/>
              <a:ext cx="55130" cy="40502"/>
            </a:xfrm>
            <a:custGeom>
              <a:rect b="b" l="l" r="r" t="t"/>
              <a:pathLst>
                <a:path extrusionOk="0" h="1545" w="2103">
                  <a:moveTo>
                    <a:pt x="1755" y="0"/>
                  </a:moveTo>
                  <a:cubicBezTo>
                    <a:pt x="1695" y="0"/>
                    <a:pt x="1632" y="26"/>
                    <a:pt x="1579" y="86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2" y="607"/>
                    <a:pt x="410" y="584"/>
                    <a:pt x="351" y="584"/>
                  </a:cubicBezTo>
                  <a:cubicBezTo>
                    <a:pt x="166" y="584"/>
                    <a:pt x="0" y="810"/>
                    <a:pt x="164" y="996"/>
                  </a:cubicBezTo>
                  <a:lnTo>
                    <a:pt x="582" y="1458"/>
                  </a:lnTo>
                  <a:cubicBezTo>
                    <a:pt x="626" y="1515"/>
                    <a:pt x="698" y="1544"/>
                    <a:pt x="770" y="1544"/>
                  </a:cubicBezTo>
                  <a:cubicBezTo>
                    <a:pt x="842" y="1544"/>
                    <a:pt x="900" y="1515"/>
                    <a:pt x="958" y="1458"/>
                  </a:cubicBezTo>
                  <a:lnTo>
                    <a:pt x="1939" y="418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3235660" y="3596312"/>
              <a:ext cx="56782" cy="55314"/>
            </a:xfrm>
            <a:custGeom>
              <a:rect b="b" l="l" r="r" t="t"/>
              <a:pathLst>
                <a:path extrusionOk="0" h="2110" w="2166">
                  <a:moveTo>
                    <a:pt x="1485" y="1"/>
                  </a:moveTo>
                  <a:cubicBezTo>
                    <a:pt x="1477" y="1"/>
                    <a:pt x="1468" y="1"/>
                    <a:pt x="1458" y="2"/>
                  </a:cubicBezTo>
                  <a:lnTo>
                    <a:pt x="246" y="2"/>
                  </a:lnTo>
                  <a:cubicBezTo>
                    <a:pt x="101" y="2"/>
                    <a:pt x="0" y="117"/>
                    <a:pt x="0" y="247"/>
                  </a:cubicBezTo>
                  <a:lnTo>
                    <a:pt x="0" y="1864"/>
                  </a:lnTo>
                  <a:cubicBezTo>
                    <a:pt x="0" y="1994"/>
                    <a:pt x="101" y="2109"/>
                    <a:pt x="246" y="2109"/>
                  </a:cubicBezTo>
                  <a:lnTo>
                    <a:pt x="1935" y="2109"/>
                  </a:lnTo>
                  <a:cubicBezTo>
                    <a:pt x="2065" y="2095"/>
                    <a:pt x="2166" y="1994"/>
                    <a:pt x="2166" y="1850"/>
                  </a:cubicBezTo>
                  <a:lnTo>
                    <a:pt x="2166" y="1417"/>
                  </a:lnTo>
                  <a:cubicBezTo>
                    <a:pt x="2151" y="1272"/>
                    <a:pt x="2036" y="1200"/>
                    <a:pt x="1922" y="1200"/>
                  </a:cubicBezTo>
                  <a:cubicBezTo>
                    <a:pt x="1808" y="1200"/>
                    <a:pt x="1696" y="1272"/>
                    <a:pt x="1689" y="1417"/>
                  </a:cubicBezTo>
                  <a:lnTo>
                    <a:pt x="1689" y="1619"/>
                  </a:lnTo>
                  <a:lnTo>
                    <a:pt x="477" y="1619"/>
                  </a:lnTo>
                  <a:lnTo>
                    <a:pt x="477" y="493"/>
                  </a:lnTo>
                  <a:lnTo>
                    <a:pt x="1458" y="493"/>
                  </a:lnTo>
                  <a:cubicBezTo>
                    <a:pt x="1468" y="493"/>
                    <a:pt x="1477" y="494"/>
                    <a:pt x="1485" y="494"/>
                  </a:cubicBezTo>
                  <a:cubicBezTo>
                    <a:pt x="1810" y="494"/>
                    <a:pt x="1810" y="1"/>
                    <a:pt x="1485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3"/>
            <p:cNvSpPr/>
            <p:nvPr/>
          </p:nvSpPr>
          <p:spPr>
            <a:xfrm>
              <a:off x="3248400" y="3596365"/>
              <a:ext cx="55130" cy="40214"/>
            </a:xfrm>
            <a:custGeom>
              <a:rect b="b" l="l" r="r" t="t"/>
              <a:pathLst>
                <a:path extrusionOk="0" h="1534" w="2103">
                  <a:moveTo>
                    <a:pt x="1755" y="0"/>
                  </a:moveTo>
                  <a:cubicBezTo>
                    <a:pt x="1695" y="0"/>
                    <a:pt x="1632" y="26"/>
                    <a:pt x="1579" y="87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1" y="603"/>
                    <a:pt x="409" y="578"/>
                    <a:pt x="348" y="578"/>
                  </a:cubicBezTo>
                  <a:cubicBezTo>
                    <a:pt x="165" y="578"/>
                    <a:pt x="1" y="811"/>
                    <a:pt x="164" y="996"/>
                  </a:cubicBezTo>
                  <a:lnTo>
                    <a:pt x="582" y="1458"/>
                  </a:lnTo>
                  <a:cubicBezTo>
                    <a:pt x="626" y="1501"/>
                    <a:pt x="698" y="1530"/>
                    <a:pt x="770" y="1530"/>
                  </a:cubicBezTo>
                  <a:cubicBezTo>
                    <a:pt x="783" y="1533"/>
                    <a:pt x="794" y="1534"/>
                    <a:pt x="806" y="1534"/>
                  </a:cubicBezTo>
                  <a:cubicBezTo>
                    <a:pt x="862" y="1534"/>
                    <a:pt x="910" y="1506"/>
                    <a:pt x="958" y="1458"/>
                  </a:cubicBezTo>
                  <a:lnTo>
                    <a:pt x="1939" y="419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3438878" y="3642136"/>
              <a:ext cx="168038" cy="88292"/>
            </a:xfrm>
            <a:custGeom>
              <a:rect b="b" l="l" r="r" t="t"/>
              <a:pathLst>
                <a:path extrusionOk="0" h="3368" w="6410">
                  <a:moveTo>
                    <a:pt x="2440" y="1"/>
                  </a:moveTo>
                  <a:lnTo>
                    <a:pt x="982" y="592"/>
                  </a:lnTo>
                  <a:cubicBezTo>
                    <a:pt x="837" y="636"/>
                    <a:pt x="707" y="722"/>
                    <a:pt x="592" y="809"/>
                  </a:cubicBezTo>
                  <a:lnTo>
                    <a:pt x="549" y="838"/>
                  </a:lnTo>
                  <a:lnTo>
                    <a:pt x="534" y="867"/>
                  </a:lnTo>
                  <a:lnTo>
                    <a:pt x="520" y="881"/>
                  </a:lnTo>
                  <a:lnTo>
                    <a:pt x="476" y="910"/>
                  </a:lnTo>
                  <a:cubicBezTo>
                    <a:pt x="217" y="1170"/>
                    <a:pt x="58" y="1502"/>
                    <a:pt x="0" y="1877"/>
                  </a:cubicBezTo>
                  <a:lnTo>
                    <a:pt x="0" y="1935"/>
                  </a:lnTo>
                  <a:lnTo>
                    <a:pt x="0" y="1949"/>
                  </a:lnTo>
                  <a:lnTo>
                    <a:pt x="0" y="2007"/>
                  </a:lnTo>
                  <a:lnTo>
                    <a:pt x="0" y="2036"/>
                  </a:lnTo>
                  <a:lnTo>
                    <a:pt x="0" y="2050"/>
                  </a:lnTo>
                  <a:lnTo>
                    <a:pt x="0" y="2123"/>
                  </a:lnTo>
                  <a:lnTo>
                    <a:pt x="0" y="2354"/>
                  </a:lnTo>
                  <a:lnTo>
                    <a:pt x="0" y="3061"/>
                  </a:lnTo>
                  <a:cubicBezTo>
                    <a:pt x="13" y="3232"/>
                    <a:pt x="147" y="3368"/>
                    <a:pt x="313" y="3368"/>
                  </a:cubicBezTo>
                  <a:cubicBezTo>
                    <a:pt x="329" y="3368"/>
                    <a:pt x="345" y="3367"/>
                    <a:pt x="361" y="3364"/>
                  </a:cubicBezTo>
                  <a:lnTo>
                    <a:pt x="6049" y="3364"/>
                  </a:lnTo>
                  <a:cubicBezTo>
                    <a:pt x="6065" y="3367"/>
                    <a:pt x="6081" y="3368"/>
                    <a:pt x="6097" y="3368"/>
                  </a:cubicBezTo>
                  <a:cubicBezTo>
                    <a:pt x="6265" y="3368"/>
                    <a:pt x="6409" y="3232"/>
                    <a:pt x="6409" y="3061"/>
                  </a:cubicBezTo>
                  <a:lnTo>
                    <a:pt x="6409" y="2354"/>
                  </a:lnTo>
                  <a:lnTo>
                    <a:pt x="6409" y="2123"/>
                  </a:lnTo>
                  <a:lnTo>
                    <a:pt x="6337" y="2123"/>
                  </a:lnTo>
                  <a:lnTo>
                    <a:pt x="6337" y="2050"/>
                  </a:lnTo>
                  <a:lnTo>
                    <a:pt x="6337" y="2036"/>
                  </a:lnTo>
                  <a:lnTo>
                    <a:pt x="6337" y="2007"/>
                  </a:lnTo>
                  <a:lnTo>
                    <a:pt x="6337" y="1949"/>
                  </a:lnTo>
                  <a:lnTo>
                    <a:pt x="6337" y="1935"/>
                  </a:lnTo>
                  <a:lnTo>
                    <a:pt x="6337" y="1877"/>
                  </a:lnTo>
                  <a:cubicBezTo>
                    <a:pt x="6294" y="1502"/>
                    <a:pt x="6121" y="1170"/>
                    <a:pt x="5861" y="910"/>
                  </a:cubicBezTo>
                  <a:lnTo>
                    <a:pt x="5818" y="881"/>
                  </a:lnTo>
                  <a:lnTo>
                    <a:pt x="5803" y="867"/>
                  </a:lnTo>
                  <a:lnTo>
                    <a:pt x="5789" y="838"/>
                  </a:lnTo>
                  <a:lnTo>
                    <a:pt x="5745" y="809"/>
                  </a:lnTo>
                  <a:cubicBezTo>
                    <a:pt x="5630" y="722"/>
                    <a:pt x="5500" y="636"/>
                    <a:pt x="5356" y="592"/>
                  </a:cubicBezTo>
                  <a:lnTo>
                    <a:pt x="3898" y="1"/>
                  </a:lnTo>
                  <a:lnTo>
                    <a:pt x="3537" y="376"/>
                  </a:lnTo>
                  <a:lnTo>
                    <a:pt x="3176" y="737"/>
                  </a:lnTo>
                  <a:lnTo>
                    <a:pt x="2801" y="376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3"/>
            <p:cNvSpPr/>
            <p:nvPr/>
          </p:nvSpPr>
          <p:spPr>
            <a:xfrm>
              <a:off x="3436965" y="3642529"/>
              <a:ext cx="68526" cy="87899"/>
            </a:xfrm>
            <a:custGeom>
              <a:rect b="b" l="l" r="r" t="t"/>
              <a:pathLst>
                <a:path extrusionOk="0" h="3353" w="2614">
                  <a:moveTo>
                    <a:pt x="2469" y="0"/>
                  </a:moveTo>
                  <a:lnTo>
                    <a:pt x="1026" y="563"/>
                  </a:lnTo>
                  <a:cubicBezTo>
                    <a:pt x="405" y="808"/>
                    <a:pt x="1" y="1429"/>
                    <a:pt x="30" y="2108"/>
                  </a:cubicBezTo>
                  <a:lnTo>
                    <a:pt x="30" y="3046"/>
                  </a:lnTo>
                  <a:cubicBezTo>
                    <a:pt x="30" y="3217"/>
                    <a:pt x="174" y="3353"/>
                    <a:pt x="343" y="3353"/>
                  </a:cubicBezTo>
                  <a:cubicBezTo>
                    <a:pt x="358" y="3353"/>
                    <a:pt x="375" y="3352"/>
                    <a:pt x="391" y="3349"/>
                  </a:cubicBezTo>
                  <a:lnTo>
                    <a:pt x="463" y="3349"/>
                  </a:lnTo>
                  <a:lnTo>
                    <a:pt x="463" y="2108"/>
                  </a:lnTo>
                  <a:cubicBezTo>
                    <a:pt x="434" y="1429"/>
                    <a:pt x="838" y="808"/>
                    <a:pt x="1459" y="563"/>
                  </a:cubicBezTo>
                  <a:lnTo>
                    <a:pt x="2614" y="11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3"/>
            <p:cNvSpPr/>
            <p:nvPr/>
          </p:nvSpPr>
          <p:spPr>
            <a:xfrm>
              <a:off x="3468003" y="3503249"/>
              <a:ext cx="106354" cy="74975"/>
            </a:xfrm>
            <a:custGeom>
              <a:rect b="b" l="l" r="r" t="t"/>
              <a:pathLst>
                <a:path extrusionOk="0" h="2860" w="4057">
                  <a:moveTo>
                    <a:pt x="3581" y="2440"/>
                  </a:moveTo>
                  <a:lnTo>
                    <a:pt x="3564" y="2457"/>
                  </a:lnTo>
                  <a:lnTo>
                    <a:pt x="3564" y="2457"/>
                  </a:lnTo>
                  <a:lnTo>
                    <a:pt x="3566" y="2455"/>
                  </a:lnTo>
                  <a:lnTo>
                    <a:pt x="3581" y="2440"/>
                  </a:lnTo>
                  <a:close/>
                  <a:moveTo>
                    <a:pt x="3552" y="2455"/>
                  </a:moveTo>
                  <a:lnTo>
                    <a:pt x="3552" y="2469"/>
                  </a:lnTo>
                  <a:lnTo>
                    <a:pt x="3552" y="2484"/>
                  </a:lnTo>
                  <a:lnTo>
                    <a:pt x="3537" y="2513"/>
                  </a:lnTo>
                  <a:lnTo>
                    <a:pt x="3552" y="2469"/>
                  </a:lnTo>
                  <a:lnTo>
                    <a:pt x="3508" y="2498"/>
                  </a:lnTo>
                  <a:lnTo>
                    <a:pt x="3508" y="2498"/>
                  </a:lnTo>
                  <a:lnTo>
                    <a:pt x="3552" y="2455"/>
                  </a:lnTo>
                  <a:close/>
                  <a:moveTo>
                    <a:pt x="1949" y="1"/>
                  </a:moveTo>
                  <a:cubicBezTo>
                    <a:pt x="867" y="1"/>
                    <a:pt x="1" y="867"/>
                    <a:pt x="1" y="1935"/>
                  </a:cubicBezTo>
                  <a:lnTo>
                    <a:pt x="1" y="2859"/>
                  </a:lnTo>
                  <a:cubicBezTo>
                    <a:pt x="1" y="2859"/>
                    <a:pt x="448" y="2816"/>
                    <a:pt x="506" y="2599"/>
                  </a:cubicBezTo>
                  <a:cubicBezTo>
                    <a:pt x="520" y="2570"/>
                    <a:pt x="535" y="2556"/>
                    <a:pt x="549" y="2527"/>
                  </a:cubicBezTo>
                  <a:cubicBezTo>
                    <a:pt x="795" y="2527"/>
                    <a:pt x="1964" y="2513"/>
                    <a:pt x="2642" y="1704"/>
                  </a:cubicBezTo>
                  <a:cubicBezTo>
                    <a:pt x="2787" y="2094"/>
                    <a:pt x="3104" y="2397"/>
                    <a:pt x="3508" y="2513"/>
                  </a:cubicBezTo>
                  <a:cubicBezTo>
                    <a:pt x="3523" y="2541"/>
                    <a:pt x="3537" y="2570"/>
                    <a:pt x="3552" y="2585"/>
                  </a:cubicBezTo>
                  <a:cubicBezTo>
                    <a:pt x="3610" y="2801"/>
                    <a:pt x="4057" y="2845"/>
                    <a:pt x="4057" y="2845"/>
                  </a:cubicBezTo>
                  <a:lnTo>
                    <a:pt x="4057" y="1935"/>
                  </a:lnTo>
                  <a:cubicBezTo>
                    <a:pt x="4043" y="867"/>
                    <a:pt x="3176" y="1"/>
                    <a:pt x="2108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3"/>
            <p:cNvSpPr/>
            <p:nvPr/>
          </p:nvSpPr>
          <p:spPr>
            <a:xfrm>
              <a:off x="3468003" y="3502882"/>
              <a:ext cx="57542" cy="74949"/>
            </a:xfrm>
            <a:custGeom>
              <a:rect b="b" l="l" r="r" t="t"/>
              <a:pathLst>
                <a:path extrusionOk="0" h="2859" w="2195">
                  <a:moveTo>
                    <a:pt x="1949" y="0"/>
                  </a:moveTo>
                  <a:cubicBezTo>
                    <a:pt x="881" y="0"/>
                    <a:pt x="1" y="881"/>
                    <a:pt x="1" y="1949"/>
                  </a:cubicBezTo>
                  <a:lnTo>
                    <a:pt x="1" y="2859"/>
                  </a:lnTo>
                  <a:cubicBezTo>
                    <a:pt x="116" y="2844"/>
                    <a:pt x="232" y="2815"/>
                    <a:pt x="347" y="2772"/>
                  </a:cubicBezTo>
                  <a:lnTo>
                    <a:pt x="347" y="2454"/>
                  </a:lnTo>
                  <a:lnTo>
                    <a:pt x="347" y="1949"/>
                  </a:lnTo>
                  <a:cubicBezTo>
                    <a:pt x="347" y="910"/>
                    <a:pt x="1155" y="58"/>
                    <a:pt x="2195" y="0"/>
                  </a:cubicBezTo>
                  <a:close/>
                </a:path>
              </a:pathLst>
            </a:custGeom>
            <a:solidFill>
              <a:srgbClr val="6075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3"/>
            <p:cNvSpPr/>
            <p:nvPr/>
          </p:nvSpPr>
          <p:spPr>
            <a:xfrm>
              <a:off x="3559598" y="3570386"/>
              <a:ext cx="23489" cy="31143"/>
            </a:xfrm>
            <a:custGeom>
              <a:rect b="b" l="l" r="r" t="t"/>
              <a:pathLst>
                <a:path extrusionOk="0" h="1188" w="896">
                  <a:moveTo>
                    <a:pt x="250" y="0"/>
                  </a:moveTo>
                  <a:cubicBezTo>
                    <a:pt x="116" y="0"/>
                    <a:pt x="0" y="104"/>
                    <a:pt x="0" y="240"/>
                  </a:cubicBezTo>
                  <a:lnTo>
                    <a:pt x="0" y="948"/>
                  </a:lnTo>
                  <a:cubicBezTo>
                    <a:pt x="0" y="1084"/>
                    <a:pt x="116" y="1188"/>
                    <a:pt x="250" y="1188"/>
                  </a:cubicBezTo>
                  <a:cubicBezTo>
                    <a:pt x="272" y="1188"/>
                    <a:pt x="295" y="1185"/>
                    <a:pt x="318" y="1179"/>
                  </a:cubicBezTo>
                  <a:cubicBezTo>
                    <a:pt x="361" y="1164"/>
                    <a:pt x="419" y="1135"/>
                    <a:pt x="462" y="1121"/>
                  </a:cubicBezTo>
                  <a:cubicBezTo>
                    <a:pt x="505" y="1078"/>
                    <a:pt x="549" y="1034"/>
                    <a:pt x="592" y="1005"/>
                  </a:cubicBezTo>
                  <a:cubicBezTo>
                    <a:pt x="895" y="673"/>
                    <a:pt x="751" y="139"/>
                    <a:pt x="318" y="9"/>
                  </a:cubicBezTo>
                  <a:cubicBezTo>
                    <a:pt x="295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3"/>
            <p:cNvSpPr/>
            <p:nvPr/>
          </p:nvSpPr>
          <p:spPr>
            <a:xfrm>
              <a:off x="3459300" y="3570596"/>
              <a:ext cx="23489" cy="31065"/>
            </a:xfrm>
            <a:custGeom>
              <a:rect b="b" l="l" r="r" t="t"/>
              <a:pathLst>
                <a:path extrusionOk="0" h="1185" w="896">
                  <a:moveTo>
                    <a:pt x="658" y="1"/>
                  </a:moveTo>
                  <a:cubicBezTo>
                    <a:pt x="631" y="1"/>
                    <a:pt x="604" y="6"/>
                    <a:pt x="578" y="16"/>
                  </a:cubicBezTo>
                  <a:cubicBezTo>
                    <a:pt x="1" y="189"/>
                    <a:pt x="1" y="997"/>
                    <a:pt x="578" y="1171"/>
                  </a:cubicBezTo>
                  <a:cubicBezTo>
                    <a:pt x="604" y="1180"/>
                    <a:pt x="631" y="1185"/>
                    <a:pt x="656" y="1185"/>
                  </a:cubicBezTo>
                  <a:cubicBezTo>
                    <a:pt x="785" y="1185"/>
                    <a:pt x="896" y="1072"/>
                    <a:pt x="896" y="940"/>
                  </a:cubicBezTo>
                  <a:lnTo>
                    <a:pt x="896" y="247"/>
                  </a:lnTo>
                  <a:cubicBezTo>
                    <a:pt x="896" y="160"/>
                    <a:pt x="852" y="88"/>
                    <a:pt x="795" y="45"/>
                  </a:cubicBezTo>
                  <a:cubicBezTo>
                    <a:pt x="757" y="17"/>
                    <a:pt x="708" y="1"/>
                    <a:pt x="658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3"/>
            <p:cNvSpPr/>
            <p:nvPr/>
          </p:nvSpPr>
          <p:spPr>
            <a:xfrm>
              <a:off x="3501689" y="3624887"/>
              <a:ext cx="39008" cy="44146"/>
            </a:xfrm>
            <a:custGeom>
              <a:rect b="b" l="l" r="r" t="t"/>
              <a:pathLst>
                <a:path extrusionOk="0" h="1684" w="1488">
                  <a:moveTo>
                    <a:pt x="241" y="1"/>
                  </a:moveTo>
                  <a:cubicBezTo>
                    <a:pt x="109" y="1"/>
                    <a:pt x="0" y="115"/>
                    <a:pt x="0" y="240"/>
                  </a:cubicBezTo>
                  <a:lnTo>
                    <a:pt x="0" y="962"/>
                  </a:lnTo>
                  <a:cubicBezTo>
                    <a:pt x="0" y="1019"/>
                    <a:pt x="29" y="1092"/>
                    <a:pt x="73" y="1135"/>
                  </a:cubicBezTo>
                  <a:lnTo>
                    <a:pt x="563" y="1611"/>
                  </a:lnTo>
                  <a:cubicBezTo>
                    <a:pt x="607" y="1655"/>
                    <a:pt x="679" y="1684"/>
                    <a:pt x="737" y="1684"/>
                  </a:cubicBezTo>
                  <a:cubicBezTo>
                    <a:pt x="809" y="1684"/>
                    <a:pt x="867" y="1655"/>
                    <a:pt x="924" y="1611"/>
                  </a:cubicBezTo>
                  <a:lnTo>
                    <a:pt x="1430" y="1077"/>
                  </a:lnTo>
                  <a:cubicBezTo>
                    <a:pt x="1473" y="1034"/>
                    <a:pt x="1487" y="976"/>
                    <a:pt x="1487" y="918"/>
                  </a:cubicBezTo>
                  <a:lnTo>
                    <a:pt x="1487" y="240"/>
                  </a:lnTo>
                  <a:cubicBezTo>
                    <a:pt x="1487" y="168"/>
                    <a:pt x="1458" y="125"/>
                    <a:pt x="1415" y="81"/>
                  </a:cubicBezTo>
                  <a:cubicBezTo>
                    <a:pt x="1357" y="38"/>
                    <a:pt x="1300" y="9"/>
                    <a:pt x="1227" y="9"/>
                  </a:cubicBezTo>
                  <a:lnTo>
                    <a:pt x="1184" y="9"/>
                  </a:lnTo>
                  <a:cubicBezTo>
                    <a:pt x="1097" y="23"/>
                    <a:pt x="996" y="38"/>
                    <a:pt x="895" y="38"/>
                  </a:cubicBezTo>
                  <a:lnTo>
                    <a:pt x="592" y="38"/>
                  </a:lnTo>
                  <a:cubicBezTo>
                    <a:pt x="491" y="38"/>
                    <a:pt x="390" y="23"/>
                    <a:pt x="304" y="9"/>
                  </a:cubicBezTo>
                  <a:cubicBezTo>
                    <a:pt x="282" y="3"/>
                    <a:pt x="262" y="1"/>
                    <a:pt x="24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3"/>
            <p:cNvSpPr/>
            <p:nvPr/>
          </p:nvSpPr>
          <p:spPr>
            <a:xfrm>
              <a:off x="3501689" y="3625385"/>
              <a:ext cx="24249" cy="44015"/>
            </a:xfrm>
            <a:custGeom>
              <a:rect b="b" l="l" r="r" t="t"/>
              <a:pathLst>
                <a:path extrusionOk="0" h="1679" w="925">
                  <a:moveTo>
                    <a:pt x="241" y="0"/>
                  </a:moveTo>
                  <a:cubicBezTo>
                    <a:pt x="105" y="0"/>
                    <a:pt x="0" y="108"/>
                    <a:pt x="0" y="250"/>
                  </a:cubicBezTo>
                  <a:lnTo>
                    <a:pt x="0" y="957"/>
                  </a:lnTo>
                  <a:cubicBezTo>
                    <a:pt x="0" y="1029"/>
                    <a:pt x="29" y="1087"/>
                    <a:pt x="73" y="1130"/>
                  </a:cubicBezTo>
                  <a:lnTo>
                    <a:pt x="563" y="1621"/>
                  </a:lnTo>
                  <a:cubicBezTo>
                    <a:pt x="607" y="1665"/>
                    <a:pt x="679" y="1679"/>
                    <a:pt x="737" y="1679"/>
                  </a:cubicBezTo>
                  <a:cubicBezTo>
                    <a:pt x="809" y="1679"/>
                    <a:pt x="867" y="1650"/>
                    <a:pt x="924" y="1607"/>
                  </a:cubicBezTo>
                  <a:cubicBezTo>
                    <a:pt x="867" y="1592"/>
                    <a:pt x="823" y="1578"/>
                    <a:pt x="780" y="1549"/>
                  </a:cubicBezTo>
                  <a:lnTo>
                    <a:pt x="289" y="1058"/>
                  </a:lnTo>
                  <a:cubicBezTo>
                    <a:pt x="246" y="1015"/>
                    <a:pt x="217" y="957"/>
                    <a:pt x="217" y="885"/>
                  </a:cubicBezTo>
                  <a:lnTo>
                    <a:pt x="217" y="178"/>
                  </a:lnTo>
                  <a:cubicBezTo>
                    <a:pt x="217" y="106"/>
                    <a:pt x="246" y="48"/>
                    <a:pt x="289" y="4"/>
                  </a:cubicBezTo>
                  <a:cubicBezTo>
                    <a:pt x="273" y="1"/>
                    <a:pt x="256" y="0"/>
                    <a:pt x="241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3"/>
            <p:cNvSpPr/>
            <p:nvPr/>
          </p:nvSpPr>
          <p:spPr>
            <a:xfrm>
              <a:off x="3479354" y="3547133"/>
              <a:ext cx="83652" cy="89367"/>
            </a:xfrm>
            <a:custGeom>
              <a:rect b="b" l="l" r="r" t="t"/>
              <a:pathLst>
                <a:path extrusionOk="0" h="3409" w="3191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80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47" y="3408"/>
                  </a:lnTo>
                  <a:cubicBezTo>
                    <a:pt x="2541" y="3408"/>
                    <a:pt x="3191" y="2758"/>
                    <a:pt x="3191" y="1965"/>
                  </a:cubicBezTo>
                  <a:lnTo>
                    <a:pt x="3191" y="925"/>
                  </a:lnTo>
                  <a:cubicBezTo>
                    <a:pt x="3191" y="824"/>
                    <a:pt x="3119" y="738"/>
                    <a:pt x="3032" y="694"/>
                  </a:cubicBezTo>
                  <a:cubicBezTo>
                    <a:pt x="3003" y="680"/>
                    <a:pt x="2974" y="665"/>
                    <a:pt x="2946" y="665"/>
                  </a:cubicBezTo>
                  <a:cubicBezTo>
                    <a:pt x="2657" y="550"/>
                    <a:pt x="2426" y="333"/>
                    <a:pt x="2296" y="74"/>
                  </a:cubicBez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3"/>
            <p:cNvSpPr/>
            <p:nvPr/>
          </p:nvSpPr>
          <p:spPr>
            <a:xfrm>
              <a:off x="3479354" y="3547133"/>
              <a:ext cx="60583" cy="89367"/>
            </a:xfrm>
            <a:custGeom>
              <a:rect b="b" l="l" r="r" t="t"/>
              <a:pathLst>
                <a:path extrusionOk="0" h="3409" w="2311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65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33" y="3408"/>
                  </a:lnTo>
                  <a:cubicBezTo>
                    <a:pt x="939" y="3408"/>
                    <a:pt x="304" y="2758"/>
                    <a:pt x="304" y="1965"/>
                  </a:cubicBezTo>
                  <a:lnTo>
                    <a:pt x="304" y="969"/>
                  </a:lnTo>
                  <a:cubicBezTo>
                    <a:pt x="304" y="839"/>
                    <a:pt x="405" y="738"/>
                    <a:pt x="520" y="723"/>
                  </a:cubicBezTo>
                  <a:cubicBezTo>
                    <a:pt x="650" y="709"/>
                    <a:pt x="780" y="694"/>
                    <a:pt x="910" y="680"/>
                  </a:cubicBezTo>
                  <a:cubicBezTo>
                    <a:pt x="1415" y="579"/>
                    <a:pt x="1892" y="391"/>
                    <a:pt x="2310" y="117"/>
                  </a:cubicBezTo>
                  <a:lnTo>
                    <a:pt x="2296" y="74"/>
                  </a:ln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43"/>
          <p:cNvGrpSpPr/>
          <p:nvPr/>
        </p:nvGrpSpPr>
        <p:grpSpPr>
          <a:xfrm>
            <a:off x="3917283" y="3400846"/>
            <a:ext cx="1099943" cy="986603"/>
            <a:chOff x="2774354" y="2009990"/>
            <a:chExt cx="372017" cy="316310"/>
          </a:xfrm>
        </p:grpSpPr>
        <p:sp>
          <p:nvSpPr>
            <p:cNvPr id="349" name="Google Shape;349;p43"/>
            <p:cNvSpPr/>
            <p:nvPr/>
          </p:nvSpPr>
          <p:spPr>
            <a:xfrm>
              <a:off x="2948055" y="2090995"/>
              <a:ext cx="191134" cy="174094"/>
            </a:xfrm>
            <a:custGeom>
              <a:rect b="b" l="l" r="r" t="t"/>
              <a:pathLst>
                <a:path extrusionOk="0" h="6641" w="7291">
                  <a:moveTo>
                    <a:pt x="4591" y="0"/>
                  </a:moveTo>
                  <a:lnTo>
                    <a:pt x="3191" y="1068"/>
                  </a:lnTo>
                  <a:lnTo>
                    <a:pt x="2021" y="679"/>
                  </a:lnTo>
                  <a:lnTo>
                    <a:pt x="0" y="2324"/>
                  </a:lnTo>
                  <a:lnTo>
                    <a:pt x="3118" y="6640"/>
                  </a:lnTo>
                  <a:lnTo>
                    <a:pt x="7290" y="3667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3"/>
            <p:cNvSpPr/>
            <p:nvPr/>
          </p:nvSpPr>
          <p:spPr>
            <a:xfrm>
              <a:off x="3033568" y="2009990"/>
              <a:ext cx="112803" cy="206889"/>
            </a:xfrm>
            <a:custGeom>
              <a:rect b="b" l="l" r="r" t="t"/>
              <a:pathLst>
                <a:path extrusionOk="0" h="7892" w="4303">
                  <a:moveTo>
                    <a:pt x="4302" y="1"/>
                  </a:moveTo>
                  <a:lnTo>
                    <a:pt x="131" y="2960"/>
                  </a:lnTo>
                  <a:cubicBezTo>
                    <a:pt x="30" y="3032"/>
                    <a:pt x="1" y="3177"/>
                    <a:pt x="87" y="3278"/>
                  </a:cubicBezTo>
                  <a:lnTo>
                    <a:pt x="3581" y="7810"/>
                  </a:lnTo>
                  <a:cubicBezTo>
                    <a:pt x="3631" y="7861"/>
                    <a:pt x="3696" y="7892"/>
                    <a:pt x="3761" y="7892"/>
                  </a:cubicBezTo>
                  <a:cubicBezTo>
                    <a:pt x="3809" y="7892"/>
                    <a:pt x="3856" y="7876"/>
                    <a:pt x="3898" y="7839"/>
                  </a:cubicBezTo>
                  <a:lnTo>
                    <a:pt x="4302" y="7522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rgbClr val="A0A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3"/>
            <p:cNvSpPr/>
            <p:nvPr/>
          </p:nvSpPr>
          <p:spPr>
            <a:xfrm>
              <a:off x="3110404" y="2165524"/>
              <a:ext cx="35600" cy="51355"/>
            </a:xfrm>
            <a:custGeom>
              <a:rect b="b" l="l" r="r" t="t"/>
              <a:pathLst>
                <a:path extrusionOk="0" h="1959" w="1358">
                  <a:moveTo>
                    <a:pt x="1357" y="1"/>
                  </a:moveTo>
                  <a:lnTo>
                    <a:pt x="0" y="1040"/>
                  </a:lnTo>
                  <a:lnTo>
                    <a:pt x="650" y="1877"/>
                  </a:lnTo>
                  <a:cubicBezTo>
                    <a:pt x="692" y="1928"/>
                    <a:pt x="758" y="1959"/>
                    <a:pt x="823" y="1959"/>
                  </a:cubicBezTo>
                  <a:cubicBezTo>
                    <a:pt x="870" y="1959"/>
                    <a:pt x="917" y="1943"/>
                    <a:pt x="953" y="1906"/>
                  </a:cubicBezTo>
                  <a:lnTo>
                    <a:pt x="1357" y="1589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3"/>
            <p:cNvSpPr/>
            <p:nvPr/>
          </p:nvSpPr>
          <p:spPr>
            <a:xfrm>
              <a:off x="2960533" y="2148510"/>
              <a:ext cx="145336" cy="96733"/>
            </a:xfrm>
            <a:custGeom>
              <a:rect b="b" l="l" r="r" t="t"/>
              <a:pathLst>
                <a:path extrusionOk="0" h="3690" w="5544">
                  <a:moveTo>
                    <a:pt x="636" y="0"/>
                  </a:moveTo>
                  <a:lnTo>
                    <a:pt x="1" y="1169"/>
                  </a:lnTo>
                  <a:lnTo>
                    <a:pt x="4476" y="3609"/>
                  </a:lnTo>
                  <a:cubicBezTo>
                    <a:pt x="4575" y="3663"/>
                    <a:pt x="4682" y="3689"/>
                    <a:pt x="4789" y="3689"/>
                  </a:cubicBezTo>
                  <a:cubicBezTo>
                    <a:pt x="5023" y="3689"/>
                    <a:pt x="5252" y="3563"/>
                    <a:pt x="5371" y="3335"/>
                  </a:cubicBezTo>
                  <a:cubicBezTo>
                    <a:pt x="5544" y="3017"/>
                    <a:pt x="5428" y="2613"/>
                    <a:pt x="5111" y="244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3"/>
            <p:cNvSpPr/>
            <p:nvPr/>
          </p:nvSpPr>
          <p:spPr>
            <a:xfrm>
              <a:off x="3017315" y="2196930"/>
              <a:ext cx="85540" cy="48419"/>
            </a:xfrm>
            <a:custGeom>
              <a:rect b="b" l="l" r="r" t="t"/>
              <a:pathLst>
                <a:path extrusionOk="0" h="1847" w="3263">
                  <a:moveTo>
                    <a:pt x="289" y="1"/>
                  </a:moveTo>
                  <a:lnTo>
                    <a:pt x="0" y="506"/>
                  </a:lnTo>
                  <a:lnTo>
                    <a:pt x="2310" y="1762"/>
                  </a:lnTo>
                  <a:cubicBezTo>
                    <a:pt x="2412" y="1820"/>
                    <a:pt x="2522" y="1847"/>
                    <a:pt x="2630" y="1847"/>
                  </a:cubicBezTo>
                  <a:cubicBezTo>
                    <a:pt x="2901" y="1847"/>
                    <a:pt x="3159" y="1676"/>
                    <a:pt x="3262" y="1387"/>
                  </a:cubicBezTo>
                  <a:lnTo>
                    <a:pt x="3262" y="1387"/>
                  </a:lnTo>
                  <a:cubicBezTo>
                    <a:pt x="3187" y="1410"/>
                    <a:pt x="3112" y="1421"/>
                    <a:pt x="3039" y="1421"/>
                  </a:cubicBezTo>
                  <a:cubicBezTo>
                    <a:pt x="2929" y="1421"/>
                    <a:pt x="2824" y="1395"/>
                    <a:pt x="2728" y="1343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3"/>
            <p:cNvSpPr/>
            <p:nvPr/>
          </p:nvSpPr>
          <p:spPr>
            <a:xfrm>
              <a:off x="2933663" y="2173467"/>
              <a:ext cx="145336" cy="96733"/>
            </a:xfrm>
            <a:custGeom>
              <a:rect b="b" l="l" r="r" t="t"/>
              <a:pathLst>
                <a:path extrusionOk="0" h="3690" w="5544">
                  <a:moveTo>
                    <a:pt x="636" y="1"/>
                  </a:moveTo>
                  <a:lnTo>
                    <a:pt x="1" y="1170"/>
                  </a:lnTo>
                  <a:lnTo>
                    <a:pt x="4476" y="3610"/>
                  </a:lnTo>
                  <a:cubicBezTo>
                    <a:pt x="4575" y="3664"/>
                    <a:pt x="4682" y="3690"/>
                    <a:pt x="4789" y="3690"/>
                  </a:cubicBezTo>
                  <a:cubicBezTo>
                    <a:pt x="5023" y="3690"/>
                    <a:pt x="5252" y="3564"/>
                    <a:pt x="5371" y="3336"/>
                  </a:cubicBezTo>
                  <a:cubicBezTo>
                    <a:pt x="5544" y="3018"/>
                    <a:pt x="5428" y="2614"/>
                    <a:pt x="5111" y="2441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3"/>
            <p:cNvSpPr/>
            <p:nvPr/>
          </p:nvSpPr>
          <p:spPr>
            <a:xfrm>
              <a:off x="2999515" y="2228361"/>
              <a:ext cx="76102" cy="41603"/>
            </a:xfrm>
            <a:custGeom>
              <a:rect b="b" l="l" r="r" t="t"/>
              <a:pathLst>
                <a:path extrusionOk="0" h="1587" w="2903">
                  <a:moveTo>
                    <a:pt x="260" y="0"/>
                  </a:moveTo>
                  <a:lnTo>
                    <a:pt x="1" y="448"/>
                  </a:lnTo>
                  <a:lnTo>
                    <a:pt x="1949" y="1501"/>
                  </a:lnTo>
                  <a:cubicBezTo>
                    <a:pt x="2053" y="1559"/>
                    <a:pt x="2163" y="1586"/>
                    <a:pt x="2272" y="1586"/>
                  </a:cubicBezTo>
                  <a:cubicBezTo>
                    <a:pt x="2542" y="1586"/>
                    <a:pt x="2799" y="1419"/>
                    <a:pt x="2902" y="1140"/>
                  </a:cubicBezTo>
                  <a:lnTo>
                    <a:pt x="2902" y="1140"/>
                  </a:lnTo>
                  <a:cubicBezTo>
                    <a:pt x="2816" y="1180"/>
                    <a:pt x="2724" y="1199"/>
                    <a:pt x="2631" y="1199"/>
                  </a:cubicBezTo>
                  <a:cubicBezTo>
                    <a:pt x="2522" y="1199"/>
                    <a:pt x="2412" y="1173"/>
                    <a:pt x="2310" y="1126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3"/>
            <p:cNvSpPr/>
            <p:nvPr/>
          </p:nvSpPr>
          <p:spPr>
            <a:xfrm>
              <a:off x="2906425" y="2198450"/>
              <a:ext cx="145729" cy="96733"/>
            </a:xfrm>
            <a:custGeom>
              <a:rect b="b" l="l" r="r" t="t"/>
              <a:pathLst>
                <a:path extrusionOk="0" h="3690" w="5559">
                  <a:moveTo>
                    <a:pt x="650" y="1"/>
                  </a:moveTo>
                  <a:lnTo>
                    <a:pt x="0" y="1170"/>
                  </a:lnTo>
                  <a:lnTo>
                    <a:pt x="4490" y="3610"/>
                  </a:lnTo>
                  <a:cubicBezTo>
                    <a:pt x="4590" y="3664"/>
                    <a:pt x="4698" y="3690"/>
                    <a:pt x="4806" y="3690"/>
                  </a:cubicBezTo>
                  <a:cubicBezTo>
                    <a:pt x="5039" y="3690"/>
                    <a:pt x="5266" y="3567"/>
                    <a:pt x="5385" y="3350"/>
                  </a:cubicBezTo>
                  <a:cubicBezTo>
                    <a:pt x="5558" y="3018"/>
                    <a:pt x="5443" y="2613"/>
                    <a:pt x="5125" y="2440"/>
                  </a:cubicBezTo>
                  <a:lnTo>
                    <a:pt x="650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3"/>
            <p:cNvSpPr/>
            <p:nvPr/>
          </p:nvSpPr>
          <p:spPr>
            <a:xfrm>
              <a:off x="2982108" y="2259007"/>
              <a:ext cx="66245" cy="36150"/>
            </a:xfrm>
            <a:custGeom>
              <a:rect b="b" l="l" r="r" t="t"/>
              <a:pathLst>
                <a:path extrusionOk="0" h="1379" w="2527">
                  <a:moveTo>
                    <a:pt x="260" y="0"/>
                  </a:moveTo>
                  <a:lnTo>
                    <a:pt x="1" y="433"/>
                  </a:lnTo>
                  <a:lnTo>
                    <a:pt x="1603" y="1300"/>
                  </a:lnTo>
                  <a:cubicBezTo>
                    <a:pt x="1703" y="1354"/>
                    <a:pt x="1810" y="1379"/>
                    <a:pt x="1915" y="1379"/>
                  </a:cubicBezTo>
                  <a:cubicBezTo>
                    <a:pt x="2175" y="1379"/>
                    <a:pt x="2424" y="1224"/>
                    <a:pt x="2527" y="968"/>
                  </a:cubicBezTo>
                  <a:lnTo>
                    <a:pt x="2527" y="968"/>
                  </a:lnTo>
                  <a:cubicBezTo>
                    <a:pt x="2452" y="999"/>
                    <a:pt x="2369" y="1014"/>
                    <a:pt x="2285" y="1014"/>
                  </a:cubicBezTo>
                  <a:cubicBezTo>
                    <a:pt x="2174" y="1014"/>
                    <a:pt x="2062" y="988"/>
                    <a:pt x="1964" y="939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3"/>
            <p:cNvSpPr/>
            <p:nvPr/>
          </p:nvSpPr>
          <p:spPr>
            <a:xfrm>
              <a:off x="2879555" y="2223800"/>
              <a:ext cx="145729" cy="96655"/>
            </a:xfrm>
            <a:custGeom>
              <a:rect b="b" l="l" r="r" t="t"/>
              <a:pathLst>
                <a:path extrusionOk="0" h="3687" w="5559">
                  <a:moveTo>
                    <a:pt x="636" y="1"/>
                  </a:moveTo>
                  <a:lnTo>
                    <a:pt x="0" y="1156"/>
                  </a:lnTo>
                  <a:lnTo>
                    <a:pt x="4475" y="3610"/>
                  </a:lnTo>
                  <a:cubicBezTo>
                    <a:pt x="4572" y="3662"/>
                    <a:pt x="4676" y="3687"/>
                    <a:pt x="4780" y="3687"/>
                  </a:cubicBezTo>
                  <a:cubicBezTo>
                    <a:pt x="5018" y="3687"/>
                    <a:pt x="5254" y="3557"/>
                    <a:pt x="5385" y="3335"/>
                  </a:cubicBezTo>
                  <a:cubicBezTo>
                    <a:pt x="5558" y="3018"/>
                    <a:pt x="5428" y="2614"/>
                    <a:pt x="5111" y="2440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3"/>
            <p:cNvSpPr/>
            <p:nvPr/>
          </p:nvSpPr>
          <p:spPr>
            <a:xfrm>
              <a:off x="2964701" y="2288132"/>
              <a:ext cx="56782" cy="32323"/>
            </a:xfrm>
            <a:custGeom>
              <a:rect b="b" l="l" r="r" t="t"/>
              <a:pathLst>
                <a:path extrusionOk="0" h="1233" w="2166">
                  <a:moveTo>
                    <a:pt x="275" y="1"/>
                  </a:moveTo>
                  <a:lnTo>
                    <a:pt x="0" y="477"/>
                  </a:lnTo>
                  <a:lnTo>
                    <a:pt x="1227" y="1156"/>
                  </a:lnTo>
                  <a:cubicBezTo>
                    <a:pt x="1324" y="1208"/>
                    <a:pt x="1428" y="1233"/>
                    <a:pt x="1532" y="1233"/>
                  </a:cubicBezTo>
                  <a:cubicBezTo>
                    <a:pt x="1770" y="1233"/>
                    <a:pt x="2006" y="1103"/>
                    <a:pt x="2137" y="881"/>
                  </a:cubicBezTo>
                  <a:cubicBezTo>
                    <a:pt x="2151" y="853"/>
                    <a:pt x="2166" y="824"/>
                    <a:pt x="2166" y="795"/>
                  </a:cubicBezTo>
                  <a:lnTo>
                    <a:pt x="2166" y="795"/>
                  </a:lnTo>
                  <a:cubicBezTo>
                    <a:pt x="2097" y="818"/>
                    <a:pt x="2025" y="829"/>
                    <a:pt x="1953" y="829"/>
                  </a:cubicBezTo>
                  <a:cubicBezTo>
                    <a:pt x="1845" y="829"/>
                    <a:pt x="1736" y="803"/>
                    <a:pt x="1632" y="752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3"/>
            <p:cNvSpPr/>
            <p:nvPr/>
          </p:nvSpPr>
          <p:spPr>
            <a:xfrm>
              <a:off x="2791761" y="2103080"/>
              <a:ext cx="185445" cy="168064"/>
            </a:xfrm>
            <a:custGeom>
              <a:rect b="b" l="l" r="r" t="t"/>
              <a:pathLst>
                <a:path extrusionOk="0" h="6411" w="7074">
                  <a:moveTo>
                    <a:pt x="2209" y="1"/>
                  </a:moveTo>
                  <a:lnTo>
                    <a:pt x="0" y="3985"/>
                  </a:lnTo>
                  <a:lnTo>
                    <a:pt x="4519" y="6410"/>
                  </a:lnTo>
                  <a:lnTo>
                    <a:pt x="7074" y="1733"/>
                  </a:lnTo>
                  <a:lnTo>
                    <a:pt x="4836" y="780"/>
                  </a:lnTo>
                  <a:cubicBezTo>
                    <a:pt x="4815" y="773"/>
                    <a:pt x="4793" y="770"/>
                    <a:pt x="4773" y="770"/>
                  </a:cubicBezTo>
                  <a:cubicBezTo>
                    <a:pt x="4753" y="770"/>
                    <a:pt x="4735" y="773"/>
                    <a:pt x="4721" y="780"/>
                  </a:cubicBezTo>
                  <a:lnTo>
                    <a:pt x="3811" y="882"/>
                  </a:lnTo>
                  <a:cubicBezTo>
                    <a:pt x="3768" y="882"/>
                    <a:pt x="3725" y="882"/>
                    <a:pt x="3682" y="853"/>
                  </a:cubicBezTo>
                  <a:lnTo>
                    <a:pt x="2209" y="1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3"/>
            <p:cNvSpPr/>
            <p:nvPr/>
          </p:nvSpPr>
          <p:spPr>
            <a:xfrm>
              <a:off x="2774354" y="2035734"/>
              <a:ext cx="114691" cy="198316"/>
            </a:xfrm>
            <a:custGeom>
              <a:rect b="b" l="l" r="r" t="t"/>
              <a:pathLst>
                <a:path extrusionOk="0" h="7565" w="4375">
                  <a:moveTo>
                    <a:pt x="0" y="0"/>
                  </a:moveTo>
                  <a:lnTo>
                    <a:pt x="0" y="6785"/>
                  </a:lnTo>
                  <a:lnTo>
                    <a:pt x="1271" y="7536"/>
                  </a:lnTo>
                  <a:cubicBezTo>
                    <a:pt x="1308" y="7554"/>
                    <a:pt x="1350" y="7564"/>
                    <a:pt x="1392" y="7564"/>
                  </a:cubicBezTo>
                  <a:cubicBezTo>
                    <a:pt x="1480" y="7564"/>
                    <a:pt x="1568" y="7522"/>
                    <a:pt x="1617" y="7435"/>
                  </a:cubicBezTo>
                  <a:lnTo>
                    <a:pt x="4302" y="2787"/>
                  </a:lnTo>
                  <a:cubicBezTo>
                    <a:pt x="4374" y="2671"/>
                    <a:pt x="4331" y="2512"/>
                    <a:pt x="4216" y="24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2774354" y="2035734"/>
              <a:ext cx="88580" cy="185445"/>
            </a:xfrm>
            <a:custGeom>
              <a:rect b="b" l="l" r="r" t="t"/>
              <a:pathLst>
                <a:path extrusionOk="0" h="7074" w="3379">
                  <a:moveTo>
                    <a:pt x="0" y="0"/>
                  </a:moveTo>
                  <a:lnTo>
                    <a:pt x="0" y="6785"/>
                  </a:lnTo>
                  <a:lnTo>
                    <a:pt x="506" y="7074"/>
                  </a:lnTo>
                  <a:lnTo>
                    <a:pt x="3378" y="1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2774354" y="2175381"/>
              <a:ext cx="54894" cy="58669"/>
            </a:xfrm>
            <a:custGeom>
              <a:rect b="b" l="l" r="r" t="t"/>
              <a:pathLst>
                <a:path extrusionOk="0" h="2238" w="2094">
                  <a:moveTo>
                    <a:pt x="0" y="0"/>
                  </a:moveTo>
                  <a:lnTo>
                    <a:pt x="0" y="1458"/>
                  </a:lnTo>
                  <a:lnTo>
                    <a:pt x="1271" y="2209"/>
                  </a:lnTo>
                  <a:cubicBezTo>
                    <a:pt x="1308" y="2227"/>
                    <a:pt x="1350" y="2237"/>
                    <a:pt x="1392" y="2237"/>
                  </a:cubicBezTo>
                  <a:cubicBezTo>
                    <a:pt x="1480" y="2237"/>
                    <a:pt x="1568" y="2195"/>
                    <a:pt x="1617" y="2108"/>
                  </a:cubicBezTo>
                  <a:lnTo>
                    <a:pt x="2094" y="12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2774354" y="2175381"/>
              <a:ext cx="28784" cy="45798"/>
            </a:xfrm>
            <a:custGeom>
              <a:rect b="b" l="l" r="r" t="t"/>
              <a:pathLst>
                <a:path extrusionOk="0" h="1747" w="1098">
                  <a:moveTo>
                    <a:pt x="0" y="0"/>
                  </a:moveTo>
                  <a:lnTo>
                    <a:pt x="0" y="1458"/>
                  </a:lnTo>
                  <a:lnTo>
                    <a:pt x="506" y="1747"/>
                  </a:lnTo>
                  <a:lnTo>
                    <a:pt x="1098" y="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2829983" y="2199105"/>
              <a:ext cx="78357" cy="62811"/>
            </a:xfrm>
            <a:custGeom>
              <a:rect b="b" l="l" r="r" t="t"/>
              <a:pathLst>
                <a:path extrusionOk="0" h="2396" w="2989">
                  <a:moveTo>
                    <a:pt x="2228" y="0"/>
                  </a:moveTo>
                  <a:cubicBezTo>
                    <a:pt x="2096" y="0"/>
                    <a:pt x="1963" y="40"/>
                    <a:pt x="1848" y="120"/>
                  </a:cubicBezTo>
                  <a:lnTo>
                    <a:pt x="376" y="1188"/>
                  </a:lnTo>
                  <a:cubicBezTo>
                    <a:pt x="73" y="1405"/>
                    <a:pt x="0" y="1823"/>
                    <a:pt x="217" y="2112"/>
                  </a:cubicBezTo>
                  <a:cubicBezTo>
                    <a:pt x="349" y="2297"/>
                    <a:pt x="556" y="2396"/>
                    <a:pt x="767" y="2396"/>
                  </a:cubicBezTo>
                  <a:cubicBezTo>
                    <a:pt x="901" y="2396"/>
                    <a:pt x="1037" y="2355"/>
                    <a:pt x="1155" y="2271"/>
                  </a:cubicBezTo>
                  <a:lnTo>
                    <a:pt x="2628" y="1203"/>
                  </a:lnTo>
                  <a:cubicBezTo>
                    <a:pt x="2916" y="986"/>
                    <a:pt x="2989" y="553"/>
                    <a:pt x="2758" y="264"/>
                  </a:cubicBezTo>
                  <a:cubicBezTo>
                    <a:pt x="2627" y="91"/>
                    <a:pt x="2429" y="0"/>
                    <a:pt x="2228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2833390" y="2200337"/>
              <a:ext cx="74949" cy="61579"/>
            </a:xfrm>
            <a:custGeom>
              <a:rect b="b" l="l" r="r" t="t"/>
              <a:pathLst>
                <a:path extrusionOk="0" h="2349" w="2859">
                  <a:moveTo>
                    <a:pt x="2353" y="1"/>
                  </a:moveTo>
                  <a:cubicBezTo>
                    <a:pt x="2454" y="290"/>
                    <a:pt x="2368" y="607"/>
                    <a:pt x="2122" y="780"/>
                  </a:cubicBezTo>
                  <a:lnTo>
                    <a:pt x="650" y="1849"/>
                  </a:lnTo>
                  <a:cubicBezTo>
                    <a:pt x="533" y="1939"/>
                    <a:pt x="393" y="1984"/>
                    <a:pt x="252" y="1984"/>
                  </a:cubicBezTo>
                  <a:cubicBezTo>
                    <a:pt x="167" y="1984"/>
                    <a:pt x="82" y="1968"/>
                    <a:pt x="0" y="1935"/>
                  </a:cubicBezTo>
                  <a:lnTo>
                    <a:pt x="0" y="1935"/>
                  </a:lnTo>
                  <a:cubicBezTo>
                    <a:pt x="114" y="2201"/>
                    <a:pt x="365" y="2348"/>
                    <a:pt x="622" y="2348"/>
                  </a:cubicBezTo>
                  <a:cubicBezTo>
                    <a:pt x="756" y="2348"/>
                    <a:pt x="892" y="2308"/>
                    <a:pt x="1011" y="2224"/>
                  </a:cubicBezTo>
                  <a:lnTo>
                    <a:pt x="2483" y="1156"/>
                  </a:lnTo>
                  <a:cubicBezTo>
                    <a:pt x="2786" y="939"/>
                    <a:pt x="2859" y="521"/>
                    <a:pt x="2628" y="217"/>
                  </a:cubicBezTo>
                  <a:cubicBezTo>
                    <a:pt x="2555" y="116"/>
                    <a:pt x="2454" y="44"/>
                    <a:pt x="2353" y="1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3"/>
            <p:cNvSpPr/>
            <p:nvPr/>
          </p:nvSpPr>
          <p:spPr>
            <a:xfrm>
              <a:off x="2859868" y="2226815"/>
              <a:ext cx="69653" cy="56546"/>
            </a:xfrm>
            <a:custGeom>
              <a:rect b="b" l="l" r="r" t="t"/>
              <a:pathLst>
                <a:path extrusionOk="0" h="2157" w="2657">
                  <a:moveTo>
                    <a:pt x="1904" y="0"/>
                  </a:moveTo>
                  <a:cubicBezTo>
                    <a:pt x="1766" y="0"/>
                    <a:pt x="1626" y="43"/>
                    <a:pt x="1502" y="131"/>
                  </a:cubicBezTo>
                  <a:lnTo>
                    <a:pt x="376" y="940"/>
                  </a:lnTo>
                  <a:cubicBezTo>
                    <a:pt x="73" y="1156"/>
                    <a:pt x="1" y="1589"/>
                    <a:pt x="232" y="1892"/>
                  </a:cubicBezTo>
                  <a:cubicBezTo>
                    <a:pt x="362" y="2066"/>
                    <a:pt x="561" y="2156"/>
                    <a:pt x="761" y="2156"/>
                  </a:cubicBezTo>
                  <a:cubicBezTo>
                    <a:pt x="893" y="2156"/>
                    <a:pt x="1026" y="2117"/>
                    <a:pt x="1141" y="2037"/>
                  </a:cubicBezTo>
                  <a:lnTo>
                    <a:pt x="2282" y="1199"/>
                  </a:lnTo>
                  <a:cubicBezTo>
                    <a:pt x="2585" y="983"/>
                    <a:pt x="2657" y="550"/>
                    <a:pt x="2426" y="261"/>
                  </a:cubicBezTo>
                  <a:cubicBezTo>
                    <a:pt x="2298" y="90"/>
                    <a:pt x="2104" y="0"/>
                    <a:pt x="1904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2863669" y="2227968"/>
              <a:ext cx="65852" cy="55392"/>
            </a:xfrm>
            <a:custGeom>
              <a:rect b="b" l="l" r="r" t="t"/>
              <a:pathLst>
                <a:path extrusionOk="0" h="2113" w="2512">
                  <a:moveTo>
                    <a:pt x="2007" y="1"/>
                  </a:moveTo>
                  <a:lnTo>
                    <a:pt x="2007" y="1"/>
                  </a:lnTo>
                  <a:cubicBezTo>
                    <a:pt x="2122" y="289"/>
                    <a:pt x="2021" y="607"/>
                    <a:pt x="1776" y="795"/>
                  </a:cubicBezTo>
                  <a:lnTo>
                    <a:pt x="635" y="1617"/>
                  </a:lnTo>
                  <a:cubicBezTo>
                    <a:pt x="520" y="1697"/>
                    <a:pt x="382" y="1739"/>
                    <a:pt x="247" y="1739"/>
                  </a:cubicBezTo>
                  <a:cubicBezTo>
                    <a:pt x="162" y="1739"/>
                    <a:pt x="78" y="1723"/>
                    <a:pt x="0" y="1690"/>
                  </a:cubicBezTo>
                  <a:lnTo>
                    <a:pt x="0" y="1690"/>
                  </a:lnTo>
                  <a:cubicBezTo>
                    <a:pt x="15" y="1747"/>
                    <a:pt x="44" y="1805"/>
                    <a:pt x="87" y="1848"/>
                  </a:cubicBezTo>
                  <a:cubicBezTo>
                    <a:pt x="217" y="2022"/>
                    <a:pt x="416" y="2112"/>
                    <a:pt x="616" y="2112"/>
                  </a:cubicBezTo>
                  <a:cubicBezTo>
                    <a:pt x="748" y="2112"/>
                    <a:pt x="881" y="2073"/>
                    <a:pt x="996" y="1993"/>
                  </a:cubicBezTo>
                  <a:lnTo>
                    <a:pt x="2151" y="1155"/>
                  </a:lnTo>
                  <a:cubicBezTo>
                    <a:pt x="2440" y="939"/>
                    <a:pt x="2512" y="506"/>
                    <a:pt x="2281" y="217"/>
                  </a:cubicBezTo>
                  <a:cubicBezTo>
                    <a:pt x="2209" y="116"/>
                    <a:pt x="2108" y="44"/>
                    <a:pt x="2007" y="1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2889779" y="2254734"/>
              <a:ext cx="60950" cy="50097"/>
            </a:xfrm>
            <a:custGeom>
              <a:rect b="b" l="l" r="r" t="t"/>
              <a:pathLst>
                <a:path extrusionOk="0" h="1911" w="2325">
                  <a:moveTo>
                    <a:pt x="1565" y="0"/>
                  </a:moveTo>
                  <a:cubicBezTo>
                    <a:pt x="1432" y="0"/>
                    <a:pt x="1299" y="40"/>
                    <a:pt x="1184" y="120"/>
                  </a:cubicBezTo>
                  <a:lnTo>
                    <a:pt x="361" y="697"/>
                  </a:lnTo>
                  <a:cubicBezTo>
                    <a:pt x="72" y="914"/>
                    <a:pt x="0" y="1333"/>
                    <a:pt x="217" y="1636"/>
                  </a:cubicBezTo>
                  <a:cubicBezTo>
                    <a:pt x="346" y="1817"/>
                    <a:pt x="547" y="1910"/>
                    <a:pt x="750" y="1910"/>
                  </a:cubicBezTo>
                  <a:cubicBezTo>
                    <a:pt x="887" y="1910"/>
                    <a:pt x="1024" y="1867"/>
                    <a:pt x="1141" y="1780"/>
                  </a:cubicBezTo>
                  <a:lnTo>
                    <a:pt x="1963" y="1203"/>
                  </a:lnTo>
                  <a:cubicBezTo>
                    <a:pt x="2252" y="972"/>
                    <a:pt x="2324" y="553"/>
                    <a:pt x="2108" y="264"/>
                  </a:cubicBezTo>
                  <a:cubicBezTo>
                    <a:pt x="1969" y="90"/>
                    <a:pt x="1767" y="0"/>
                    <a:pt x="1565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3"/>
            <p:cNvSpPr/>
            <p:nvPr/>
          </p:nvSpPr>
          <p:spPr>
            <a:xfrm>
              <a:off x="2893187" y="2255599"/>
              <a:ext cx="57542" cy="49468"/>
            </a:xfrm>
            <a:custGeom>
              <a:rect b="b" l="l" r="r" t="t"/>
              <a:pathLst>
                <a:path extrusionOk="0" h="1887" w="2195">
                  <a:moveTo>
                    <a:pt x="1660" y="0"/>
                  </a:moveTo>
                  <a:lnTo>
                    <a:pt x="1660" y="0"/>
                  </a:lnTo>
                  <a:cubicBezTo>
                    <a:pt x="1761" y="275"/>
                    <a:pt x="1660" y="592"/>
                    <a:pt x="1429" y="766"/>
                  </a:cubicBezTo>
                  <a:lnTo>
                    <a:pt x="606" y="1357"/>
                  </a:lnTo>
                  <a:cubicBezTo>
                    <a:pt x="491" y="1434"/>
                    <a:pt x="350" y="1479"/>
                    <a:pt x="209" y="1479"/>
                  </a:cubicBezTo>
                  <a:cubicBezTo>
                    <a:pt x="138" y="1479"/>
                    <a:pt x="68" y="1468"/>
                    <a:pt x="0" y="1444"/>
                  </a:cubicBezTo>
                  <a:lnTo>
                    <a:pt x="0" y="1444"/>
                  </a:lnTo>
                  <a:cubicBezTo>
                    <a:pt x="15" y="1502"/>
                    <a:pt x="58" y="1559"/>
                    <a:pt x="87" y="1603"/>
                  </a:cubicBezTo>
                  <a:cubicBezTo>
                    <a:pt x="219" y="1788"/>
                    <a:pt x="426" y="1887"/>
                    <a:pt x="636" y="1887"/>
                  </a:cubicBezTo>
                  <a:cubicBezTo>
                    <a:pt x="771" y="1887"/>
                    <a:pt x="907" y="1846"/>
                    <a:pt x="1025" y="1762"/>
                  </a:cubicBezTo>
                  <a:lnTo>
                    <a:pt x="1833" y="1170"/>
                  </a:lnTo>
                  <a:cubicBezTo>
                    <a:pt x="2137" y="953"/>
                    <a:pt x="2194" y="520"/>
                    <a:pt x="1978" y="231"/>
                  </a:cubicBezTo>
                  <a:cubicBezTo>
                    <a:pt x="1891" y="116"/>
                    <a:pt x="1790" y="44"/>
                    <a:pt x="1660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3"/>
            <p:cNvSpPr/>
            <p:nvPr/>
          </p:nvSpPr>
          <p:spPr>
            <a:xfrm>
              <a:off x="2919664" y="2281971"/>
              <a:ext cx="52246" cy="44277"/>
            </a:xfrm>
            <a:custGeom>
              <a:rect b="b" l="l" r="r" t="t"/>
              <a:pathLst>
                <a:path extrusionOk="0" h="1689" w="1993">
                  <a:moveTo>
                    <a:pt x="1233" y="1"/>
                  </a:moveTo>
                  <a:cubicBezTo>
                    <a:pt x="1100" y="1"/>
                    <a:pt x="967" y="40"/>
                    <a:pt x="852" y="120"/>
                  </a:cubicBezTo>
                  <a:lnTo>
                    <a:pt x="362" y="481"/>
                  </a:lnTo>
                  <a:cubicBezTo>
                    <a:pt x="58" y="698"/>
                    <a:pt x="1" y="1116"/>
                    <a:pt x="217" y="1405"/>
                  </a:cubicBezTo>
                  <a:cubicBezTo>
                    <a:pt x="349" y="1590"/>
                    <a:pt x="551" y="1689"/>
                    <a:pt x="757" y="1689"/>
                  </a:cubicBezTo>
                  <a:cubicBezTo>
                    <a:pt x="889" y="1689"/>
                    <a:pt x="1023" y="1648"/>
                    <a:pt x="1141" y="1564"/>
                  </a:cubicBezTo>
                  <a:lnTo>
                    <a:pt x="1632" y="1203"/>
                  </a:lnTo>
                  <a:cubicBezTo>
                    <a:pt x="1935" y="987"/>
                    <a:pt x="1993" y="553"/>
                    <a:pt x="1762" y="265"/>
                  </a:cubicBezTo>
                  <a:cubicBezTo>
                    <a:pt x="1631" y="91"/>
                    <a:pt x="1433" y="1"/>
                    <a:pt x="1233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3"/>
            <p:cNvSpPr/>
            <p:nvPr/>
          </p:nvSpPr>
          <p:spPr>
            <a:xfrm>
              <a:off x="2923072" y="2283229"/>
              <a:ext cx="48839" cy="43071"/>
            </a:xfrm>
            <a:custGeom>
              <a:rect b="b" l="l" r="r" t="t"/>
              <a:pathLst>
                <a:path extrusionOk="0" h="1643" w="1863">
                  <a:moveTo>
                    <a:pt x="1343" y="0"/>
                  </a:moveTo>
                  <a:lnTo>
                    <a:pt x="1343" y="0"/>
                  </a:lnTo>
                  <a:cubicBezTo>
                    <a:pt x="1459" y="289"/>
                    <a:pt x="1358" y="606"/>
                    <a:pt x="1112" y="780"/>
                  </a:cubicBezTo>
                  <a:lnTo>
                    <a:pt x="636" y="1141"/>
                  </a:lnTo>
                  <a:cubicBezTo>
                    <a:pt x="520" y="1221"/>
                    <a:pt x="388" y="1262"/>
                    <a:pt x="253" y="1262"/>
                  </a:cubicBezTo>
                  <a:cubicBezTo>
                    <a:pt x="169" y="1262"/>
                    <a:pt x="84" y="1246"/>
                    <a:pt x="1" y="1213"/>
                  </a:cubicBezTo>
                  <a:lnTo>
                    <a:pt x="1" y="1213"/>
                  </a:lnTo>
                  <a:cubicBezTo>
                    <a:pt x="106" y="1482"/>
                    <a:pt x="360" y="1643"/>
                    <a:pt x="624" y="1643"/>
                  </a:cubicBezTo>
                  <a:cubicBezTo>
                    <a:pt x="756" y="1643"/>
                    <a:pt x="891" y="1603"/>
                    <a:pt x="1011" y="1516"/>
                  </a:cubicBezTo>
                  <a:lnTo>
                    <a:pt x="1502" y="1155"/>
                  </a:lnTo>
                  <a:cubicBezTo>
                    <a:pt x="1791" y="939"/>
                    <a:pt x="1863" y="520"/>
                    <a:pt x="1632" y="217"/>
                  </a:cubicBezTo>
                  <a:cubicBezTo>
                    <a:pt x="1560" y="116"/>
                    <a:pt x="1459" y="44"/>
                    <a:pt x="1343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3"/>
            <p:cNvSpPr/>
            <p:nvPr/>
          </p:nvSpPr>
          <p:spPr>
            <a:xfrm>
              <a:off x="2925353" y="2108768"/>
              <a:ext cx="75709" cy="116211"/>
            </a:xfrm>
            <a:custGeom>
              <a:rect b="b" l="l" r="r" t="t"/>
              <a:pathLst>
                <a:path extrusionOk="0" h="4433" w="2888">
                  <a:moveTo>
                    <a:pt x="621" y="1"/>
                  </a:moveTo>
                  <a:cubicBezTo>
                    <a:pt x="520" y="1"/>
                    <a:pt x="433" y="73"/>
                    <a:pt x="404" y="159"/>
                  </a:cubicBezTo>
                  <a:lnTo>
                    <a:pt x="0" y="1776"/>
                  </a:lnTo>
                  <a:lnTo>
                    <a:pt x="0" y="3552"/>
                  </a:lnTo>
                  <a:cubicBezTo>
                    <a:pt x="0" y="4042"/>
                    <a:pt x="404" y="4432"/>
                    <a:pt x="881" y="4432"/>
                  </a:cubicBezTo>
                  <a:cubicBezTo>
                    <a:pt x="1372" y="4432"/>
                    <a:pt x="1776" y="4042"/>
                    <a:pt x="1776" y="3552"/>
                  </a:cubicBezTo>
                  <a:lnTo>
                    <a:pt x="1776" y="2224"/>
                  </a:lnTo>
                  <a:lnTo>
                    <a:pt x="2887" y="1"/>
                  </a:ln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3"/>
            <p:cNvSpPr/>
            <p:nvPr/>
          </p:nvSpPr>
          <p:spPr>
            <a:xfrm>
              <a:off x="2925353" y="2108768"/>
              <a:ext cx="32192" cy="116211"/>
            </a:xfrm>
            <a:custGeom>
              <a:rect b="b" l="l" r="r" t="t"/>
              <a:pathLst>
                <a:path extrusionOk="0" h="4433" w="1228">
                  <a:moveTo>
                    <a:pt x="621" y="1"/>
                  </a:moveTo>
                  <a:cubicBezTo>
                    <a:pt x="520" y="1"/>
                    <a:pt x="433" y="73"/>
                    <a:pt x="404" y="174"/>
                  </a:cubicBezTo>
                  <a:lnTo>
                    <a:pt x="0" y="1776"/>
                  </a:lnTo>
                  <a:lnTo>
                    <a:pt x="0" y="3552"/>
                  </a:lnTo>
                  <a:cubicBezTo>
                    <a:pt x="0" y="4042"/>
                    <a:pt x="404" y="4432"/>
                    <a:pt x="895" y="4432"/>
                  </a:cubicBezTo>
                  <a:cubicBezTo>
                    <a:pt x="996" y="4432"/>
                    <a:pt x="1112" y="4418"/>
                    <a:pt x="1227" y="4374"/>
                  </a:cubicBezTo>
                  <a:cubicBezTo>
                    <a:pt x="881" y="4230"/>
                    <a:pt x="664" y="3912"/>
                    <a:pt x="664" y="3552"/>
                  </a:cubicBezTo>
                  <a:lnTo>
                    <a:pt x="664" y="1776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43"/>
          <p:cNvGrpSpPr/>
          <p:nvPr/>
        </p:nvGrpSpPr>
        <p:grpSpPr>
          <a:xfrm>
            <a:off x="6560242" y="3063127"/>
            <a:ext cx="1294717" cy="1278832"/>
            <a:chOff x="1345794" y="1982386"/>
            <a:chExt cx="371650" cy="371624"/>
          </a:xfrm>
        </p:grpSpPr>
        <p:sp>
          <p:nvSpPr>
            <p:cNvPr id="376" name="Google Shape;376;p43"/>
            <p:cNvSpPr/>
            <p:nvPr/>
          </p:nvSpPr>
          <p:spPr>
            <a:xfrm>
              <a:off x="1345794" y="2140567"/>
              <a:ext cx="111676" cy="123001"/>
            </a:xfrm>
            <a:custGeom>
              <a:rect b="b" l="l" r="r" t="t"/>
              <a:pathLst>
                <a:path extrusionOk="0" h="4692" w="4260">
                  <a:moveTo>
                    <a:pt x="1357" y="0"/>
                  </a:moveTo>
                  <a:cubicBezTo>
                    <a:pt x="1098" y="0"/>
                    <a:pt x="881" y="217"/>
                    <a:pt x="881" y="476"/>
                  </a:cubicBezTo>
                  <a:lnTo>
                    <a:pt x="881" y="1242"/>
                  </a:lnTo>
                  <a:lnTo>
                    <a:pt x="780" y="1227"/>
                  </a:lnTo>
                  <a:cubicBezTo>
                    <a:pt x="725" y="1214"/>
                    <a:pt x="669" y="1208"/>
                    <a:pt x="614" y="1208"/>
                  </a:cubicBezTo>
                  <a:cubicBezTo>
                    <a:pt x="479" y="1208"/>
                    <a:pt x="348" y="1246"/>
                    <a:pt x="246" y="1328"/>
                  </a:cubicBezTo>
                  <a:cubicBezTo>
                    <a:pt x="1" y="1530"/>
                    <a:pt x="1" y="1920"/>
                    <a:pt x="44" y="2512"/>
                  </a:cubicBezTo>
                  <a:cubicBezTo>
                    <a:pt x="87" y="3219"/>
                    <a:pt x="780" y="3811"/>
                    <a:pt x="939" y="3926"/>
                  </a:cubicBezTo>
                  <a:lnTo>
                    <a:pt x="939" y="4692"/>
                  </a:lnTo>
                  <a:lnTo>
                    <a:pt x="3739" y="4692"/>
                  </a:lnTo>
                  <a:lnTo>
                    <a:pt x="3739" y="3710"/>
                  </a:lnTo>
                  <a:cubicBezTo>
                    <a:pt x="4201" y="3291"/>
                    <a:pt x="4259" y="2469"/>
                    <a:pt x="4230" y="2093"/>
                  </a:cubicBezTo>
                  <a:lnTo>
                    <a:pt x="4230" y="1011"/>
                  </a:lnTo>
                  <a:cubicBezTo>
                    <a:pt x="4230" y="751"/>
                    <a:pt x="4014" y="534"/>
                    <a:pt x="3754" y="534"/>
                  </a:cubicBezTo>
                  <a:lnTo>
                    <a:pt x="3739" y="534"/>
                  </a:lnTo>
                  <a:cubicBezTo>
                    <a:pt x="3595" y="534"/>
                    <a:pt x="3480" y="592"/>
                    <a:pt x="3393" y="693"/>
                  </a:cubicBezTo>
                  <a:cubicBezTo>
                    <a:pt x="3321" y="505"/>
                    <a:pt x="3147" y="375"/>
                    <a:pt x="2945" y="375"/>
                  </a:cubicBezTo>
                  <a:lnTo>
                    <a:pt x="2931" y="375"/>
                  </a:lnTo>
                  <a:cubicBezTo>
                    <a:pt x="2801" y="375"/>
                    <a:pt x="2686" y="433"/>
                    <a:pt x="2599" y="520"/>
                  </a:cubicBezTo>
                  <a:cubicBezTo>
                    <a:pt x="2527" y="347"/>
                    <a:pt x="2354" y="231"/>
                    <a:pt x="2166" y="231"/>
                  </a:cubicBezTo>
                  <a:lnTo>
                    <a:pt x="2137" y="231"/>
                  </a:lnTo>
                  <a:cubicBezTo>
                    <a:pt x="2022" y="231"/>
                    <a:pt x="1920" y="274"/>
                    <a:pt x="1834" y="347"/>
                  </a:cubicBezTo>
                  <a:cubicBezTo>
                    <a:pt x="1776" y="144"/>
                    <a:pt x="1588" y="0"/>
                    <a:pt x="1372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3"/>
            <p:cNvSpPr/>
            <p:nvPr/>
          </p:nvSpPr>
          <p:spPr>
            <a:xfrm>
              <a:off x="1345794" y="2172445"/>
              <a:ext cx="31065" cy="91490"/>
            </a:xfrm>
            <a:custGeom>
              <a:rect b="b" l="l" r="r" t="t"/>
              <a:pathLst>
                <a:path extrusionOk="0" h="3490" w="1185">
                  <a:moveTo>
                    <a:pt x="610" y="0"/>
                  </a:moveTo>
                  <a:cubicBezTo>
                    <a:pt x="477" y="0"/>
                    <a:pt x="347" y="46"/>
                    <a:pt x="246" y="127"/>
                  </a:cubicBezTo>
                  <a:cubicBezTo>
                    <a:pt x="1" y="329"/>
                    <a:pt x="1" y="718"/>
                    <a:pt x="44" y="1310"/>
                  </a:cubicBezTo>
                  <a:cubicBezTo>
                    <a:pt x="87" y="2003"/>
                    <a:pt x="780" y="2595"/>
                    <a:pt x="939" y="2725"/>
                  </a:cubicBezTo>
                  <a:lnTo>
                    <a:pt x="939" y="3490"/>
                  </a:lnTo>
                  <a:lnTo>
                    <a:pt x="1184" y="3490"/>
                  </a:lnTo>
                  <a:lnTo>
                    <a:pt x="1184" y="2624"/>
                  </a:lnTo>
                  <a:cubicBezTo>
                    <a:pt x="910" y="2407"/>
                    <a:pt x="347" y="1888"/>
                    <a:pt x="318" y="1296"/>
                  </a:cubicBezTo>
                  <a:cubicBezTo>
                    <a:pt x="275" y="704"/>
                    <a:pt x="246" y="314"/>
                    <a:pt x="491" y="112"/>
                  </a:cubicBezTo>
                  <a:cubicBezTo>
                    <a:pt x="592" y="69"/>
                    <a:pt x="693" y="40"/>
                    <a:pt x="809" y="26"/>
                  </a:cubicBezTo>
                  <a:lnTo>
                    <a:pt x="780" y="26"/>
                  </a:lnTo>
                  <a:cubicBezTo>
                    <a:pt x="724" y="8"/>
                    <a:pt x="667" y="0"/>
                    <a:pt x="610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1368496" y="2140934"/>
              <a:ext cx="14418" cy="50752"/>
            </a:xfrm>
            <a:custGeom>
              <a:rect b="b" l="l" r="r" t="t"/>
              <a:pathLst>
                <a:path extrusionOk="0" h="1936" w="550">
                  <a:moveTo>
                    <a:pt x="463" y="1"/>
                  </a:moveTo>
                  <a:cubicBezTo>
                    <a:pt x="347" y="1"/>
                    <a:pt x="232" y="58"/>
                    <a:pt x="145" y="145"/>
                  </a:cubicBezTo>
                  <a:cubicBezTo>
                    <a:pt x="58" y="231"/>
                    <a:pt x="15" y="347"/>
                    <a:pt x="15" y="477"/>
                  </a:cubicBezTo>
                  <a:lnTo>
                    <a:pt x="15" y="1560"/>
                  </a:lnTo>
                  <a:lnTo>
                    <a:pt x="15" y="1632"/>
                  </a:lnTo>
                  <a:lnTo>
                    <a:pt x="15" y="1790"/>
                  </a:lnTo>
                  <a:cubicBezTo>
                    <a:pt x="1" y="1863"/>
                    <a:pt x="58" y="1935"/>
                    <a:pt x="131" y="1935"/>
                  </a:cubicBezTo>
                  <a:cubicBezTo>
                    <a:pt x="137" y="1936"/>
                    <a:pt x="144" y="1936"/>
                    <a:pt x="150" y="1936"/>
                  </a:cubicBezTo>
                  <a:cubicBezTo>
                    <a:pt x="274" y="1936"/>
                    <a:pt x="261" y="1805"/>
                    <a:pt x="261" y="1805"/>
                  </a:cubicBezTo>
                  <a:lnTo>
                    <a:pt x="261" y="1502"/>
                  </a:lnTo>
                  <a:lnTo>
                    <a:pt x="261" y="448"/>
                  </a:lnTo>
                  <a:cubicBezTo>
                    <a:pt x="261" y="260"/>
                    <a:pt x="376" y="73"/>
                    <a:pt x="549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>
              <a:off x="1392509" y="2146675"/>
              <a:ext cx="8939" cy="46165"/>
            </a:xfrm>
            <a:custGeom>
              <a:rect b="b" l="l" r="r" t="t"/>
              <a:pathLst>
                <a:path extrusionOk="0" h="1761" w="341">
                  <a:moveTo>
                    <a:pt x="267" y="0"/>
                  </a:moveTo>
                  <a:cubicBezTo>
                    <a:pt x="122" y="0"/>
                    <a:pt x="0" y="140"/>
                    <a:pt x="37" y="301"/>
                  </a:cubicBezTo>
                  <a:lnTo>
                    <a:pt x="37" y="1442"/>
                  </a:lnTo>
                  <a:lnTo>
                    <a:pt x="37" y="1600"/>
                  </a:lnTo>
                  <a:cubicBezTo>
                    <a:pt x="23" y="1687"/>
                    <a:pt x="66" y="1745"/>
                    <a:pt x="153" y="1759"/>
                  </a:cubicBezTo>
                  <a:cubicBezTo>
                    <a:pt x="159" y="1760"/>
                    <a:pt x="165" y="1760"/>
                    <a:pt x="171" y="1760"/>
                  </a:cubicBezTo>
                  <a:cubicBezTo>
                    <a:pt x="281" y="1760"/>
                    <a:pt x="268" y="1629"/>
                    <a:pt x="268" y="1629"/>
                  </a:cubicBezTo>
                  <a:lnTo>
                    <a:pt x="268" y="1326"/>
                  </a:lnTo>
                  <a:lnTo>
                    <a:pt x="268" y="258"/>
                  </a:lnTo>
                  <a:cubicBezTo>
                    <a:pt x="268" y="171"/>
                    <a:pt x="297" y="85"/>
                    <a:pt x="341" y="12"/>
                  </a:cubicBezTo>
                  <a:cubicBezTo>
                    <a:pt x="316" y="4"/>
                    <a:pt x="291" y="0"/>
                    <a:pt x="267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1412092" y="2150608"/>
              <a:ext cx="9804" cy="46007"/>
            </a:xfrm>
            <a:custGeom>
              <a:rect b="b" l="l" r="r" t="t"/>
              <a:pathLst>
                <a:path extrusionOk="0" h="1755" w="374">
                  <a:moveTo>
                    <a:pt x="311" y="0"/>
                  </a:moveTo>
                  <a:cubicBezTo>
                    <a:pt x="137" y="0"/>
                    <a:pt x="1" y="158"/>
                    <a:pt x="27" y="339"/>
                  </a:cubicBezTo>
                  <a:lnTo>
                    <a:pt x="56" y="1378"/>
                  </a:lnTo>
                  <a:lnTo>
                    <a:pt x="56" y="1450"/>
                  </a:lnTo>
                  <a:lnTo>
                    <a:pt x="56" y="1609"/>
                  </a:lnTo>
                  <a:cubicBezTo>
                    <a:pt x="41" y="1681"/>
                    <a:pt x="99" y="1754"/>
                    <a:pt x="171" y="1754"/>
                  </a:cubicBezTo>
                  <a:cubicBezTo>
                    <a:pt x="177" y="1754"/>
                    <a:pt x="183" y="1755"/>
                    <a:pt x="189" y="1755"/>
                  </a:cubicBezTo>
                  <a:cubicBezTo>
                    <a:pt x="301" y="1755"/>
                    <a:pt x="301" y="1624"/>
                    <a:pt x="301" y="1624"/>
                  </a:cubicBezTo>
                  <a:lnTo>
                    <a:pt x="301" y="1335"/>
                  </a:lnTo>
                  <a:lnTo>
                    <a:pt x="272" y="296"/>
                  </a:lnTo>
                  <a:cubicBezTo>
                    <a:pt x="272" y="194"/>
                    <a:pt x="301" y="93"/>
                    <a:pt x="373" y="7"/>
                  </a:cubicBezTo>
                  <a:cubicBezTo>
                    <a:pt x="352" y="2"/>
                    <a:pt x="331" y="0"/>
                    <a:pt x="311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>
              <a:off x="1434348" y="2154933"/>
              <a:ext cx="7209" cy="42442"/>
            </a:xfrm>
            <a:custGeom>
              <a:rect b="b" l="l" r="r" t="t"/>
              <a:pathLst>
                <a:path extrusionOk="0" h="1619" w="275">
                  <a:moveTo>
                    <a:pt x="231" y="1"/>
                  </a:moveTo>
                  <a:cubicBezTo>
                    <a:pt x="159" y="29"/>
                    <a:pt x="73" y="73"/>
                    <a:pt x="15" y="145"/>
                  </a:cubicBezTo>
                  <a:lnTo>
                    <a:pt x="15" y="159"/>
                  </a:lnTo>
                  <a:lnTo>
                    <a:pt x="15" y="1314"/>
                  </a:lnTo>
                  <a:lnTo>
                    <a:pt x="15" y="1473"/>
                  </a:lnTo>
                  <a:cubicBezTo>
                    <a:pt x="0" y="1545"/>
                    <a:pt x="58" y="1617"/>
                    <a:pt x="130" y="1617"/>
                  </a:cubicBezTo>
                  <a:cubicBezTo>
                    <a:pt x="137" y="1618"/>
                    <a:pt x="142" y="1618"/>
                    <a:pt x="148" y="1618"/>
                  </a:cubicBezTo>
                  <a:cubicBezTo>
                    <a:pt x="260" y="1618"/>
                    <a:pt x="260" y="1487"/>
                    <a:pt x="260" y="1487"/>
                  </a:cubicBezTo>
                  <a:lnTo>
                    <a:pt x="260" y="1199"/>
                  </a:lnTo>
                  <a:lnTo>
                    <a:pt x="260" y="131"/>
                  </a:lnTo>
                  <a:cubicBezTo>
                    <a:pt x="260" y="87"/>
                    <a:pt x="260" y="44"/>
                    <a:pt x="275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3"/>
            <p:cNvSpPr/>
            <p:nvPr/>
          </p:nvSpPr>
          <p:spPr>
            <a:xfrm>
              <a:off x="1427926" y="1982386"/>
              <a:ext cx="46558" cy="32192"/>
            </a:xfrm>
            <a:custGeom>
              <a:rect b="b" l="l" r="r" t="t"/>
              <a:pathLst>
                <a:path extrusionOk="0" h="1228" w="1776">
                  <a:moveTo>
                    <a:pt x="173" y="0"/>
                  </a:moveTo>
                  <a:cubicBezTo>
                    <a:pt x="87" y="0"/>
                    <a:pt x="0" y="15"/>
                    <a:pt x="144" y="173"/>
                  </a:cubicBezTo>
                  <a:lnTo>
                    <a:pt x="1184" y="1198"/>
                  </a:lnTo>
                  <a:lnTo>
                    <a:pt x="1256" y="1227"/>
                  </a:lnTo>
                  <a:lnTo>
                    <a:pt x="1776" y="130"/>
                  </a:lnTo>
                  <a:lnTo>
                    <a:pt x="1689" y="8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1429420" y="1983120"/>
              <a:ext cx="38248" cy="31065"/>
            </a:xfrm>
            <a:custGeom>
              <a:rect b="b" l="l" r="r" t="t"/>
              <a:pathLst>
                <a:path extrusionOk="0" h="1185" w="1459">
                  <a:moveTo>
                    <a:pt x="1" y="1"/>
                  </a:moveTo>
                  <a:cubicBezTo>
                    <a:pt x="1" y="30"/>
                    <a:pt x="1" y="73"/>
                    <a:pt x="73" y="145"/>
                  </a:cubicBezTo>
                  <a:lnTo>
                    <a:pt x="1127" y="1156"/>
                  </a:lnTo>
                  <a:lnTo>
                    <a:pt x="1199" y="1185"/>
                  </a:lnTo>
                  <a:lnTo>
                    <a:pt x="1459" y="6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3"/>
            <p:cNvSpPr/>
            <p:nvPr/>
          </p:nvSpPr>
          <p:spPr>
            <a:xfrm>
              <a:off x="1458178" y="1984640"/>
              <a:ext cx="65511" cy="52640"/>
            </a:xfrm>
            <a:custGeom>
              <a:rect b="b" l="l" r="r" t="t"/>
              <a:pathLst>
                <a:path extrusionOk="0" h="2008" w="2499">
                  <a:moveTo>
                    <a:pt x="521" y="1"/>
                  </a:moveTo>
                  <a:lnTo>
                    <a:pt x="1" y="1098"/>
                  </a:lnTo>
                  <a:lnTo>
                    <a:pt x="2181" y="2007"/>
                  </a:lnTo>
                  <a:lnTo>
                    <a:pt x="2498" y="824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3"/>
            <p:cNvSpPr/>
            <p:nvPr/>
          </p:nvSpPr>
          <p:spPr>
            <a:xfrm>
              <a:off x="1590249" y="2037621"/>
              <a:ext cx="35233" cy="40528"/>
            </a:xfrm>
            <a:custGeom>
              <a:rect b="b" l="l" r="r" t="t"/>
              <a:pathLst>
                <a:path extrusionOk="0" h="1546" w="1344">
                  <a:moveTo>
                    <a:pt x="290" y="1"/>
                  </a:moveTo>
                  <a:lnTo>
                    <a:pt x="44" y="896"/>
                  </a:lnTo>
                  <a:lnTo>
                    <a:pt x="44" y="925"/>
                  </a:lnTo>
                  <a:lnTo>
                    <a:pt x="44" y="953"/>
                  </a:lnTo>
                  <a:lnTo>
                    <a:pt x="1" y="1184"/>
                  </a:lnTo>
                  <a:lnTo>
                    <a:pt x="838" y="1545"/>
                  </a:lnTo>
                  <a:lnTo>
                    <a:pt x="1343" y="434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3"/>
            <p:cNvSpPr/>
            <p:nvPr/>
          </p:nvSpPr>
          <p:spPr>
            <a:xfrm>
              <a:off x="1593657" y="2037621"/>
              <a:ext cx="31825" cy="25769"/>
            </a:xfrm>
            <a:custGeom>
              <a:rect b="b" l="l" r="r" t="t"/>
              <a:pathLst>
                <a:path extrusionOk="0" h="983" w="1214">
                  <a:moveTo>
                    <a:pt x="160" y="1"/>
                  </a:moveTo>
                  <a:lnTo>
                    <a:pt x="1" y="578"/>
                  </a:lnTo>
                  <a:lnTo>
                    <a:pt x="954" y="982"/>
                  </a:lnTo>
                  <a:lnTo>
                    <a:pt x="1184" y="491"/>
                  </a:lnTo>
                  <a:lnTo>
                    <a:pt x="1213" y="434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3"/>
            <p:cNvSpPr/>
            <p:nvPr/>
          </p:nvSpPr>
          <p:spPr>
            <a:xfrm>
              <a:off x="1465387" y="1984640"/>
              <a:ext cx="58302" cy="36727"/>
            </a:xfrm>
            <a:custGeom>
              <a:rect b="b" l="l" r="r" t="t"/>
              <a:pathLst>
                <a:path extrusionOk="0" h="1401" w="2224">
                  <a:moveTo>
                    <a:pt x="246" y="1"/>
                  </a:moveTo>
                  <a:lnTo>
                    <a:pt x="0" y="520"/>
                  </a:lnTo>
                  <a:lnTo>
                    <a:pt x="2064" y="1401"/>
                  </a:lnTo>
                  <a:lnTo>
                    <a:pt x="2223" y="824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3"/>
            <p:cNvSpPr/>
            <p:nvPr/>
          </p:nvSpPr>
          <p:spPr>
            <a:xfrm>
              <a:off x="1605768" y="2108401"/>
              <a:ext cx="111676" cy="123001"/>
            </a:xfrm>
            <a:custGeom>
              <a:rect b="b" l="l" r="r" t="t"/>
              <a:pathLst>
                <a:path extrusionOk="0" h="4692" w="4260">
                  <a:moveTo>
                    <a:pt x="1358" y="0"/>
                  </a:moveTo>
                  <a:cubicBezTo>
                    <a:pt x="1098" y="0"/>
                    <a:pt x="896" y="202"/>
                    <a:pt x="896" y="462"/>
                  </a:cubicBezTo>
                  <a:lnTo>
                    <a:pt x="896" y="1227"/>
                  </a:lnTo>
                  <a:lnTo>
                    <a:pt x="795" y="1213"/>
                  </a:lnTo>
                  <a:cubicBezTo>
                    <a:pt x="746" y="1201"/>
                    <a:pt x="696" y="1196"/>
                    <a:pt x="646" y="1196"/>
                  </a:cubicBezTo>
                  <a:cubicBezTo>
                    <a:pt x="504" y="1196"/>
                    <a:pt x="363" y="1239"/>
                    <a:pt x="246" y="1314"/>
                  </a:cubicBezTo>
                  <a:cubicBezTo>
                    <a:pt x="1" y="1516"/>
                    <a:pt x="15" y="1920"/>
                    <a:pt x="44" y="2497"/>
                  </a:cubicBezTo>
                  <a:cubicBezTo>
                    <a:pt x="87" y="3205"/>
                    <a:pt x="795" y="3797"/>
                    <a:pt x="953" y="3926"/>
                  </a:cubicBezTo>
                  <a:lnTo>
                    <a:pt x="953" y="4692"/>
                  </a:lnTo>
                  <a:lnTo>
                    <a:pt x="3740" y="4692"/>
                  </a:lnTo>
                  <a:lnTo>
                    <a:pt x="3740" y="3696"/>
                  </a:lnTo>
                  <a:cubicBezTo>
                    <a:pt x="4216" y="3277"/>
                    <a:pt x="4259" y="2440"/>
                    <a:pt x="4230" y="2064"/>
                  </a:cubicBezTo>
                  <a:lnTo>
                    <a:pt x="4230" y="996"/>
                  </a:lnTo>
                  <a:cubicBezTo>
                    <a:pt x="4230" y="736"/>
                    <a:pt x="4014" y="534"/>
                    <a:pt x="3768" y="534"/>
                  </a:cubicBezTo>
                  <a:lnTo>
                    <a:pt x="3740" y="534"/>
                  </a:lnTo>
                  <a:cubicBezTo>
                    <a:pt x="3726" y="533"/>
                    <a:pt x="3713" y="532"/>
                    <a:pt x="3700" y="532"/>
                  </a:cubicBezTo>
                  <a:cubicBezTo>
                    <a:pt x="3584" y="532"/>
                    <a:pt x="3471" y="588"/>
                    <a:pt x="3393" y="679"/>
                  </a:cubicBezTo>
                  <a:cubicBezTo>
                    <a:pt x="3335" y="491"/>
                    <a:pt x="3148" y="375"/>
                    <a:pt x="2960" y="375"/>
                  </a:cubicBezTo>
                  <a:lnTo>
                    <a:pt x="2931" y="375"/>
                  </a:lnTo>
                  <a:cubicBezTo>
                    <a:pt x="2918" y="374"/>
                    <a:pt x="2904" y="373"/>
                    <a:pt x="2891" y="373"/>
                  </a:cubicBezTo>
                  <a:cubicBezTo>
                    <a:pt x="2778" y="373"/>
                    <a:pt x="2677" y="428"/>
                    <a:pt x="2599" y="505"/>
                  </a:cubicBezTo>
                  <a:cubicBezTo>
                    <a:pt x="2527" y="332"/>
                    <a:pt x="2354" y="217"/>
                    <a:pt x="2166" y="217"/>
                  </a:cubicBezTo>
                  <a:lnTo>
                    <a:pt x="2152" y="217"/>
                  </a:lnTo>
                  <a:cubicBezTo>
                    <a:pt x="2036" y="217"/>
                    <a:pt x="1921" y="260"/>
                    <a:pt x="1834" y="347"/>
                  </a:cubicBezTo>
                  <a:cubicBezTo>
                    <a:pt x="1776" y="130"/>
                    <a:pt x="1589" y="0"/>
                    <a:pt x="1387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3"/>
            <p:cNvSpPr/>
            <p:nvPr/>
          </p:nvSpPr>
          <p:spPr>
            <a:xfrm>
              <a:off x="1605768" y="2139886"/>
              <a:ext cx="31432" cy="91517"/>
            </a:xfrm>
            <a:custGeom>
              <a:rect b="b" l="l" r="r" t="t"/>
              <a:pathLst>
                <a:path extrusionOk="0" h="3491" w="1199">
                  <a:moveTo>
                    <a:pt x="613" y="1"/>
                  </a:moveTo>
                  <a:cubicBezTo>
                    <a:pt x="483" y="1"/>
                    <a:pt x="358" y="46"/>
                    <a:pt x="246" y="127"/>
                  </a:cubicBezTo>
                  <a:cubicBezTo>
                    <a:pt x="1" y="329"/>
                    <a:pt x="1" y="719"/>
                    <a:pt x="44" y="1296"/>
                  </a:cubicBezTo>
                  <a:cubicBezTo>
                    <a:pt x="87" y="2004"/>
                    <a:pt x="795" y="2596"/>
                    <a:pt x="939" y="2725"/>
                  </a:cubicBezTo>
                  <a:lnTo>
                    <a:pt x="939" y="3491"/>
                  </a:lnTo>
                  <a:lnTo>
                    <a:pt x="1199" y="3491"/>
                  </a:lnTo>
                  <a:lnTo>
                    <a:pt x="1199" y="2624"/>
                  </a:lnTo>
                  <a:cubicBezTo>
                    <a:pt x="925" y="2408"/>
                    <a:pt x="362" y="1888"/>
                    <a:pt x="318" y="1296"/>
                  </a:cubicBezTo>
                  <a:cubicBezTo>
                    <a:pt x="275" y="705"/>
                    <a:pt x="246" y="315"/>
                    <a:pt x="492" y="113"/>
                  </a:cubicBezTo>
                  <a:cubicBezTo>
                    <a:pt x="593" y="69"/>
                    <a:pt x="694" y="41"/>
                    <a:pt x="809" y="26"/>
                  </a:cubicBezTo>
                  <a:lnTo>
                    <a:pt x="780" y="26"/>
                  </a:lnTo>
                  <a:cubicBezTo>
                    <a:pt x="724" y="9"/>
                    <a:pt x="668" y="1"/>
                    <a:pt x="613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1482400" y="1991483"/>
              <a:ext cx="123394" cy="138887"/>
            </a:xfrm>
            <a:custGeom>
              <a:rect b="b" l="l" r="r" t="t"/>
              <a:pathLst>
                <a:path extrusionOk="0" h="5298" w="4707">
                  <a:moveTo>
                    <a:pt x="1957" y="0"/>
                  </a:moveTo>
                  <a:cubicBezTo>
                    <a:pt x="1870" y="0"/>
                    <a:pt x="1788" y="22"/>
                    <a:pt x="1719" y="72"/>
                  </a:cubicBezTo>
                  <a:cubicBezTo>
                    <a:pt x="1603" y="129"/>
                    <a:pt x="1531" y="231"/>
                    <a:pt x="1502" y="360"/>
                  </a:cubicBezTo>
                  <a:lnTo>
                    <a:pt x="1141" y="1717"/>
                  </a:lnTo>
                  <a:lnTo>
                    <a:pt x="362" y="1385"/>
                  </a:lnTo>
                  <a:lnTo>
                    <a:pt x="261" y="1703"/>
                  </a:lnTo>
                  <a:cubicBezTo>
                    <a:pt x="203" y="1905"/>
                    <a:pt x="160" y="2122"/>
                    <a:pt x="116" y="2324"/>
                  </a:cubicBezTo>
                  <a:cubicBezTo>
                    <a:pt x="1" y="3031"/>
                    <a:pt x="564" y="3796"/>
                    <a:pt x="679" y="3926"/>
                  </a:cubicBezTo>
                  <a:lnTo>
                    <a:pt x="679" y="5297"/>
                  </a:lnTo>
                  <a:lnTo>
                    <a:pt x="3465" y="5297"/>
                  </a:lnTo>
                  <a:lnTo>
                    <a:pt x="3465" y="4345"/>
                  </a:lnTo>
                  <a:cubicBezTo>
                    <a:pt x="4115" y="3984"/>
                    <a:pt x="4274" y="3002"/>
                    <a:pt x="4303" y="2872"/>
                  </a:cubicBezTo>
                  <a:lnTo>
                    <a:pt x="4635" y="1660"/>
                  </a:lnTo>
                  <a:lnTo>
                    <a:pt x="4635" y="1645"/>
                  </a:lnTo>
                  <a:cubicBezTo>
                    <a:pt x="4707" y="1385"/>
                    <a:pt x="4548" y="1126"/>
                    <a:pt x="4303" y="1068"/>
                  </a:cubicBezTo>
                  <a:lnTo>
                    <a:pt x="4274" y="1068"/>
                  </a:lnTo>
                  <a:cubicBezTo>
                    <a:pt x="4240" y="1060"/>
                    <a:pt x="4207" y="1057"/>
                    <a:pt x="4173" y="1057"/>
                  </a:cubicBezTo>
                  <a:cubicBezTo>
                    <a:pt x="4079" y="1057"/>
                    <a:pt x="3988" y="1086"/>
                    <a:pt x="3913" y="1140"/>
                  </a:cubicBezTo>
                  <a:cubicBezTo>
                    <a:pt x="3884" y="938"/>
                    <a:pt x="3740" y="779"/>
                    <a:pt x="3552" y="736"/>
                  </a:cubicBezTo>
                  <a:lnTo>
                    <a:pt x="3537" y="736"/>
                  </a:lnTo>
                  <a:cubicBezTo>
                    <a:pt x="3496" y="727"/>
                    <a:pt x="3455" y="722"/>
                    <a:pt x="3415" y="722"/>
                  </a:cubicBezTo>
                  <a:cubicBezTo>
                    <a:pt x="3328" y="722"/>
                    <a:pt x="3246" y="744"/>
                    <a:pt x="3177" y="793"/>
                  </a:cubicBezTo>
                  <a:cubicBezTo>
                    <a:pt x="3133" y="606"/>
                    <a:pt x="2989" y="447"/>
                    <a:pt x="2816" y="418"/>
                  </a:cubicBezTo>
                  <a:lnTo>
                    <a:pt x="2787" y="418"/>
                  </a:lnTo>
                  <a:cubicBezTo>
                    <a:pt x="2748" y="409"/>
                    <a:pt x="2710" y="404"/>
                    <a:pt x="2672" y="404"/>
                  </a:cubicBezTo>
                  <a:cubicBezTo>
                    <a:pt x="2596" y="404"/>
                    <a:pt x="2522" y="423"/>
                    <a:pt x="2455" y="461"/>
                  </a:cubicBezTo>
                  <a:cubicBezTo>
                    <a:pt x="2455" y="245"/>
                    <a:pt x="2296" y="57"/>
                    <a:pt x="2094" y="14"/>
                  </a:cubicBezTo>
                  <a:lnTo>
                    <a:pt x="2079" y="14"/>
                  </a:lnTo>
                  <a:cubicBezTo>
                    <a:pt x="2038" y="5"/>
                    <a:pt x="1997" y="0"/>
                    <a:pt x="1957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3"/>
            <p:cNvSpPr/>
            <p:nvPr/>
          </p:nvSpPr>
          <p:spPr>
            <a:xfrm>
              <a:off x="1482794" y="2027030"/>
              <a:ext cx="26503" cy="102946"/>
            </a:xfrm>
            <a:custGeom>
              <a:rect b="b" l="l" r="r" t="t"/>
              <a:pathLst>
                <a:path extrusionOk="0" h="3927" w="1011">
                  <a:moveTo>
                    <a:pt x="361" y="0"/>
                  </a:moveTo>
                  <a:lnTo>
                    <a:pt x="260" y="318"/>
                  </a:lnTo>
                  <a:cubicBezTo>
                    <a:pt x="202" y="535"/>
                    <a:pt x="159" y="737"/>
                    <a:pt x="116" y="953"/>
                  </a:cubicBezTo>
                  <a:cubicBezTo>
                    <a:pt x="0" y="1661"/>
                    <a:pt x="563" y="2411"/>
                    <a:pt x="679" y="2556"/>
                  </a:cubicBezTo>
                  <a:lnTo>
                    <a:pt x="679" y="3927"/>
                  </a:lnTo>
                  <a:lnTo>
                    <a:pt x="1011" y="3927"/>
                  </a:lnTo>
                  <a:lnTo>
                    <a:pt x="1011" y="2556"/>
                  </a:lnTo>
                  <a:cubicBezTo>
                    <a:pt x="910" y="2411"/>
                    <a:pt x="332" y="1661"/>
                    <a:pt x="462" y="953"/>
                  </a:cubicBezTo>
                  <a:cubicBezTo>
                    <a:pt x="491" y="737"/>
                    <a:pt x="534" y="535"/>
                    <a:pt x="592" y="318"/>
                  </a:cubicBezTo>
                  <a:lnTo>
                    <a:pt x="664" y="13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3"/>
            <p:cNvSpPr/>
            <p:nvPr/>
          </p:nvSpPr>
          <p:spPr>
            <a:xfrm>
              <a:off x="1610303" y="2048212"/>
              <a:ext cx="34473" cy="36413"/>
            </a:xfrm>
            <a:custGeom>
              <a:rect b="b" l="l" r="r" t="t"/>
              <a:pathLst>
                <a:path extrusionOk="0" h="1389" w="1315">
                  <a:moveTo>
                    <a:pt x="506" y="1"/>
                  </a:moveTo>
                  <a:lnTo>
                    <a:pt x="1" y="1112"/>
                  </a:lnTo>
                  <a:lnTo>
                    <a:pt x="549" y="1358"/>
                  </a:lnTo>
                  <a:cubicBezTo>
                    <a:pt x="605" y="1379"/>
                    <a:pt x="662" y="1389"/>
                    <a:pt x="718" y="1389"/>
                  </a:cubicBezTo>
                  <a:cubicBezTo>
                    <a:pt x="896" y="1389"/>
                    <a:pt x="1065" y="1288"/>
                    <a:pt x="1141" y="1112"/>
                  </a:cubicBezTo>
                  <a:lnTo>
                    <a:pt x="1271" y="809"/>
                  </a:lnTo>
                  <a:cubicBezTo>
                    <a:pt x="1315" y="708"/>
                    <a:pt x="1315" y="578"/>
                    <a:pt x="1271" y="463"/>
                  </a:cubicBezTo>
                  <a:cubicBezTo>
                    <a:pt x="1228" y="362"/>
                    <a:pt x="1141" y="275"/>
                    <a:pt x="1026" y="232"/>
                  </a:cubicBezTo>
                  <a:lnTo>
                    <a:pt x="506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3"/>
            <p:cNvSpPr/>
            <p:nvPr/>
          </p:nvSpPr>
          <p:spPr>
            <a:xfrm>
              <a:off x="1489216" y="2157214"/>
              <a:ext cx="92355" cy="196796"/>
            </a:xfrm>
            <a:custGeom>
              <a:rect b="b" l="l" r="r" t="t"/>
              <a:pathLst>
                <a:path extrusionOk="0" h="7507" w="3523">
                  <a:moveTo>
                    <a:pt x="15" y="0"/>
                  </a:moveTo>
                  <a:lnTo>
                    <a:pt x="15" y="7247"/>
                  </a:lnTo>
                  <a:cubicBezTo>
                    <a:pt x="15" y="7247"/>
                    <a:pt x="15" y="7261"/>
                    <a:pt x="15" y="7276"/>
                  </a:cubicBezTo>
                  <a:cubicBezTo>
                    <a:pt x="1" y="7406"/>
                    <a:pt x="116" y="7507"/>
                    <a:pt x="246" y="7507"/>
                  </a:cubicBezTo>
                  <a:lnTo>
                    <a:pt x="3306" y="7507"/>
                  </a:lnTo>
                  <a:cubicBezTo>
                    <a:pt x="3422" y="7507"/>
                    <a:pt x="3508" y="7434"/>
                    <a:pt x="3523" y="7333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3"/>
            <p:cNvSpPr/>
            <p:nvPr/>
          </p:nvSpPr>
          <p:spPr>
            <a:xfrm>
              <a:off x="1621681" y="2257879"/>
              <a:ext cx="91962" cy="96130"/>
            </a:xfrm>
            <a:custGeom>
              <a:rect b="b" l="l" r="r" t="t"/>
              <a:pathLst>
                <a:path extrusionOk="0" h="3667" w="3508">
                  <a:moveTo>
                    <a:pt x="0" y="0"/>
                  </a:moveTo>
                  <a:lnTo>
                    <a:pt x="0" y="3465"/>
                  </a:lnTo>
                  <a:cubicBezTo>
                    <a:pt x="0" y="3580"/>
                    <a:pt x="101" y="3667"/>
                    <a:pt x="217" y="3667"/>
                  </a:cubicBezTo>
                  <a:lnTo>
                    <a:pt x="3291" y="3667"/>
                  </a:lnTo>
                  <a:cubicBezTo>
                    <a:pt x="3407" y="3667"/>
                    <a:pt x="3508" y="3580"/>
                    <a:pt x="3508" y="3465"/>
                  </a:cubicBezTo>
                  <a:lnTo>
                    <a:pt x="3508" y="0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1509664" y="2157214"/>
              <a:ext cx="71908" cy="196796"/>
            </a:xfrm>
            <a:custGeom>
              <a:rect b="b" l="l" r="r" t="t"/>
              <a:pathLst>
                <a:path extrusionOk="0" h="7507" w="2743">
                  <a:moveTo>
                    <a:pt x="0" y="0"/>
                  </a:moveTo>
                  <a:lnTo>
                    <a:pt x="0" y="7507"/>
                  </a:lnTo>
                  <a:lnTo>
                    <a:pt x="2526" y="7507"/>
                  </a:lnTo>
                  <a:cubicBezTo>
                    <a:pt x="2627" y="7507"/>
                    <a:pt x="2728" y="7434"/>
                    <a:pt x="2743" y="7333"/>
                  </a:cubicBezTo>
                  <a:lnTo>
                    <a:pt x="2743" y="0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1639822" y="2257879"/>
              <a:ext cx="73821" cy="96130"/>
            </a:xfrm>
            <a:custGeom>
              <a:rect b="b" l="l" r="r" t="t"/>
              <a:pathLst>
                <a:path extrusionOk="0" h="3667" w="2816">
                  <a:moveTo>
                    <a:pt x="1" y="0"/>
                  </a:moveTo>
                  <a:lnTo>
                    <a:pt x="1" y="3667"/>
                  </a:lnTo>
                  <a:lnTo>
                    <a:pt x="2599" y="3667"/>
                  </a:lnTo>
                  <a:cubicBezTo>
                    <a:pt x="2715" y="3667"/>
                    <a:pt x="2816" y="3580"/>
                    <a:pt x="2816" y="3465"/>
                  </a:cubicBezTo>
                  <a:lnTo>
                    <a:pt x="2816" y="0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3"/>
            <p:cNvSpPr/>
            <p:nvPr/>
          </p:nvSpPr>
          <p:spPr>
            <a:xfrm>
              <a:off x="1360920" y="2290779"/>
              <a:ext cx="92749" cy="63231"/>
            </a:xfrm>
            <a:custGeom>
              <a:rect b="b" l="l" r="r" t="t"/>
              <a:pathLst>
                <a:path extrusionOk="0" h="2412" w="3538">
                  <a:moveTo>
                    <a:pt x="15" y="1"/>
                  </a:moveTo>
                  <a:lnTo>
                    <a:pt x="15" y="2166"/>
                  </a:lnTo>
                  <a:cubicBezTo>
                    <a:pt x="1" y="2296"/>
                    <a:pt x="102" y="2397"/>
                    <a:pt x="218" y="2412"/>
                  </a:cubicBezTo>
                  <a:lnTo>
                    <a:pt x="3336" y="2412"/>
                  </a:lnTo>
                  <a:cubicBezTo>
                    <a:pt x="3451" y="2397"/>
                    <a:pt x="3538" y="2296"/>
                    <a:pt x="3523" y="2181"/>
                  </a:cubicBezTo>
                  <a:lnTo>
                    <a:pt x="3523" y="1"/>
                  </a:ln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3"/>
            <p:cNvSpPr/>
            <p:nvPr/>
          </p:nvSpPr>
          <p:spPr>
            <a:xfrm>
              <a:off x="1381368" y="2290779"/>
              <a:ext cx="72301" cy="63231"/>
            </a:xfrm>
            <a:custGeom>
              <a:rect b="b" l="l" r="r" t="t"/>
              <a:pathLst>
                <a:path extrusionOk="0" h="2412" w="2758">
                  <a:moveTo>
                    <a:pt x="0" y="1"/>
                  </a:moveTo>
                  <a:lnTo>
                    <a:pt x="0" y="2412"/>
                  </a:lnTo>
                  <a:lnTo>
                    <a:pt x="2556" y="2412"/>
                  </a:lnTo>
                  <a:cubicBezTo>
                    <a:pt x="2671" y="2412"/>
                    <a:pt x="2758" y="2296"/>
                    <a:pt x="2743" y="2181"/>
                  </a:cubicBezTo>
                  <a:lnTo>
                    <a:pt x="2743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3"/>
            <p:cNvSpPr/>
            <p:nvPr/>
          </p:nvSpPr>
          <p:spPr>
            <a:xfrm>
              <a:off x="1489216" y="2126542"/>
              <a:ext cx="92749" cy="34473"/>
            </a:xfrm>
            <a:custGeom>
              <a:rect b="b" l="l" r="r" t="t"/>
              <a:pathLst>
                <a:path extrusionOk="0" h="1315" w="3538">
                  <a:moveTo>
                    <a:pt x="217" y="1"/>
                  </a:moveTo>
                  <a:cubicBezTo>
                    <a:pt x="87" y="1"/>
                    <a:pt x="1" y="116"/>
                    <a:pt x="15" y="232"/>
                  </a:cubicBezTo>
                  <a:lnTo>
                    <a:pt x="15" y="1315"/>
                  </a:lnTo>
                  <a:lnTo>
                    <a:pt x="3523" y="1315"/>
                  </a:lnTo>
                  <a:lnTo>
                    <a:pt x="3523" y="261"/>
                  </a:lnTo>
                  <a:lnTo>
                    <a:pt x="3523" y="232"/>
                  </a:lnTo>
                  <a:cubicBezTo>
                    <a:pt x="3537" y="116"/>
                    <a:pt x="3451" y="1"/>
                    <a:pt x="3335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3"/>
            <p:cNvSpPr/>
            <p:nvPr/>
          </p:nvSpPr>
          <p:spPr>
            <a:xfrm>
              <a:off x="1509664" y="2126542"/>
              <a:ext cx="72301" cy="34473"/>
            </a:xfrm>
            <a:custGeom>
              <a:rect b="b" l="l" r="r" t="t"/>
              <a:pathLst>
                <a:path extrusionOk="0" h="1315" w="2758">
                  <a:moveTo>
                    <a:pt x="0" y="1"/>
                  </a:moveTo>
                  <a:lnTo>
                    <a:pt x="0" y="1315"/>
                  </a:lnTo>
                  <a:lnTo>
                    <a:pt x="2743" y="1315"/>
                  </a:lnTo>
                  <a:lnTo>
                    <a:pt x="2743" y="261"/>
                  </a:lnTo>
                  <a:cubicBezTo>
                    <a:pt x="2743" y="246"/>
                    <a:pt x="2743" y="246"/>
                    <a:pt x="2743" y="232"/>
                  </a:cubicBezTo>
                  <a:cubicBezTo>
                    <a:pt x="2757" y="116"/>
                    <a:pt x="2671" y="1"/>
                    <a:pt x="2555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3"/>
            <p:cNvSpPr/>
            <p:nvPr/>
          </p:nvSpPr>
          <p:spPr>
            <a:xfrm>
              <a:off x="1511919" y="1991089"/>
              <a:ext cx="26897" cy="47528"/>
            </a:xfrm>
            <a:custGeom>
              <a:rect b="b" l="l" r="r" t="t"/>
              <a:pathLst>
                <a:path extrusionOk="0" h="1813" w="1026">
                  <a:moveTo>
                    <a:pt x="840" y="1"/>
                  </a:moveTo>
                  <a:cubicBezTo>
                    <a:pt x="757" y="1"/>
                    <a:pt x="671" y="23"/>
                    <a:pt x="593" y="72"/>
                  </a:cubicBezTo>
                  <a:cubicBezTo>
                    <a:pt x="492" y="130"/>
                    <a:pt x="419" y="231"/>
                    <a:pt x="390" y="361"/>
                  </a:cubicBezTo>
                  <a:lnTo>
                    <a:pt x="102" y="1400"/>
                  </a:lnTo>
                  <a:lnTo>
                    <a:pt x="87" y="1473"/>
                  </a:lnTo>
                  <a:lnTo>
                    <a:pt x="44" y="1617"/>
                  </a:lnTo>
                  <a:cubicBezTo>
                    <a:pt x="1" y="1689"/>
                    <a:pt x="44" y="1776"/>
                    <a:pt x="116" y="1805"/>
                  </a:cubicBezTo>
                  <a:cubicBezTo>
                    <a:pt x="133" y="1810"/>
                    <a:pt x="148" y="1813"/>
                    <a:pt x="162" y="1813"/>
                  </a:cubicBezTo>
                  <a:cubicBezTo>
                    <a:pt x="253" y="1813"/>
                    <a:pt x="275" y="1703"/>
                    <a:pt x="275" y="1703"/>
                  </a:cubicBezTo>
                  <a:lnTo>
                    <a:pt x="347" y="1429"/>
                  </a:lnTo>
                  <a:lnTo>
                    <a:pt x="636" y="390"/>
                  </a:lnTo>
                  <a:cubicBezTo>
                    <a:pt x="679" y="202"/>
                    <a:pt x="838" y="58"/>
                    <a:pt x="1026" y="29"/>
                  </a:cubicBezTo>
                  <a:lnTo>
                    <a:pt x="982" y="15"/>
                  </a:lnTo>
                  <a:lnTo>
                    <a:pt x="953" y="15"/>
                  </a:lnTo>
                  <a:cubicBezTo>
                    <a:pt x="917" y="5"/>
                    <a:pt x="879" y="1"/>
                    <a:pt x="840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3"/>
            <p:cNvSpPr/>
            <p:nvPr/>
          </p:nvSpPr>
          <p:spPr>
            <a:xfrm>
              <a:off x="1535774" y="2000841"/>
              <a:ext cx="19320" cy="44225"/>
            </a:xfrm>
            <a:custGeom>
              <a:rect b="b" l="l" r="r" t="t"/>
              <a:pathLst>
                <a:path extrusionOk="0" h="1687" w="737">
                  <a:moveTo>
                    <a:pt x="614" y="1"/>
                  </a:moveTo>
                  <a:cubicBezTo>
                    <a:pt x="489" y="1"/>
                    <a:pt x="372" y="93"/>
                    <a:pt x="361" y="234"/>
                  </a:cubicBezTo>
                  <a:lnTo>
                    <a:pt x="87" y="1288"/>
                  </a:lnTo>
                  <a:lnTo>
                    <a:pt x="72" y="1346"/>
                  </a:lnTo>
                  <a:lnTo>
                    <a:pt x="29" y="1505"/>
                  </a:lnTo>
                  <a:cubicBezTo>
                    <a:pt x="0" y="1562"/>
                    <a:pt x="29" y="1649"/>
                    <a:pt x="101" y="1678"/>
                  </a:cubicBezTo>
                  <a:cubicBezTo>
                    <a:pt x="118" y="1684"/>
                    <a:pt x="133" y="1686"/>
                    <a:pt x="147" y="1686"/>
                  </a:cubicBezTo>
                  <a:cubicBezTo>
                    <a:pt x="238" y="1686"/>
                    <a:pt x="260" y="1577"/>
                    <a:pt x="260" y="1577"/>
                  </a:cubicBezTo>
                  <a:lnTo>
                    <a:pt x="332" y="1303"/>
                  </a:lnTo>
                  <a:lnTo>
                    <a:pt x="606" y="263"/>
                  </a:lnTo>
                  <a:cubicBezTo>
                    <a:pt x="635" y="177"/>
                    <a:pt x="679" y="104"/>
                    <a:pt x="736" y="32"/>
                  </a:cubicBezTo>
                  <a:cubicBezTo>
                    <a:pt x="697" y="11"/>
                    <a:pt x="655" y="1"/>
                    <a:pt x="614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3"/>
            <p:cNvSpPr/>
            <p:nvPr/>
          </p:nvSpPr>
          <p:spPr>
            <a:xfrm>
              <a:off x="1554675" y="2009623"/>
              <a:ext cx="19714" cy="44146"/>
            </a:xfrm>
            <a:custGeom>
              <a:rect b="b" l="l" r="r" t="t"/>
              <a:pathLst>
                <a:path extrusionOk="0" h="1684" w="752">
                  <a:moveTo>
                    <a:pt x="629" y="0"/>
                  </a:moveTo>
                  <a:cubicBezTo>
                    <a:pt x="490" y="0"/>
                    <a:pt x="359" y="105"/>
                    <a:pt x="347" y="260"/>
                  </a:cubicBezTo>
                  <a:lnTo>
                    <a:pt x="88" y="1271"/>
                  </a:lnTo>
                  <a:lnTo>
                    <a:pt x="73" y="1343"/>
                  </a:lnTo>
                  <a:lnTo>
                    <a:pt x="30" y="1487"/>
                  </a:lnTo>
                  <a:cubicBezTo>
                    <a:pt x="1" y="1559"/>
                    <a:pt x="30" y="1646"/>
                    <a:pt x="102" y="1675"/>
                  </a:cubicBezTo>
                  <a:cubicBezTo>
                    <a:pt x="119" y="1681"/>
                    <a:pt x="134" y="1683"/>
                    <a:pt x="148" y="1683"/>
                  </a:cubicBezTo>
                  <a:cubicBezTo>
                    <a:pt x="239" y="1683"/>
                    <a:pt x="261" y="1574"/>
                    <a:pt x="261" y="1574"/>
                  </a:cubicBezTo>
                  <a:lnTo>
                    <a:pt x="333" y="1300"/>
                  </a:lnTo>
                  <a:lnTo>
                    <a:pt x="578" y="289"/>
                  </a:lnTo>
                  <a:cubicBezTo>
                    <a:pt x="607" y="188"/>
                    <a:pt x="665" y="87"/>
                    <a:pt x="752" y="29"/>
                  </a:cubicBezTo>
                  <a:cubicBezTo>
                    <a:pt x="712" y="9"/>
                    <a:pt x="670" y="0"/>
                    <a:pt x="629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3"/>
            <p:cNvSpPr/>
            <p:nvPr/>
          </p:nvSpPr>
          <p:spPr>
            <a:xfrm>
              <a:off x="1575123" y="2019087"/>
              <a:ext cx="17433" cy="40345"/>
            </a:xfrm>
            <a:custGeom>
              <a:rect b="b" l="l" r="r" t="t"/>
              <a:pathLst>
                <a:path extrusionOk="0" h="1539" w="665">
                  <a:moveTo>
                    <a:pt x="636" y="0"/>
                  </a:moveTo>
                  <a:cubicBezTo>
                    <a:pt x="535" y="0"/>
                    <a:pt x="448" y="29"/>
                    <a:pt x="376" y="73"/>
                  </a:cubicBezTo>
                  <a:lnTo>
                    <a:pt x="376" y="87"/>
                  </a:lnTo>
                  <a:lnTo>
                    <a:pt x="87" y="1126"/>
                  </a:lnTo>
                  <a:lnTo>
                    <a:pt x="73" y="1198"/>
                  </a:lnTo>
                  <a:lnTo>
                    <a:pt x="29" y="1343"/>
                  </a:lnTo>
                  <a:cubicBezTo>
                    <a:pt x="0" y="1415"/>
                    <a:pt x="29" y="1502"/>
                    <a:pt x="101" y="1530"/>
                  </a:cubicBezTo>
                  <a:cubicBezTo>
                    <a:pt x="118" y="1536"/>
                    <a:pt x="134" y="1539"/>
                    <a:pt x="147" y="1539"/>
                  </a:cubicBezTo>
                  <a:cubicBezTo>
                    <a:pt x="238" y="1539"/>
                    <a:pt x="260" y="1429"/>
                    <a:pt x="260" y="1429"/>
                  </a:cubicBezTo>
                  <a:lnTo>
                    <a:pt x="332" y="1141"/>
                  </a:lnTo>
                  <a:lnTo>
                    <a:pt x="621" y="116"/>
                  </a:lnTo>
                  <a:cubicBezTo>
                    <a:pt x="621" y="73"/>
                    <a:pt x="636" y="29"/>
                    <a:pt x="664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3"/>
            <p:cNvSpPr/>
            <p:nvPr/>
          </p:nvSpPr>
          <p:spPr>
            <a:xfrm>
              <a:off x="1628864" y="2108008"/>
              <a:ext cx="14025" cy="51145"/>
            </a:xfrm>
            <a:custGeom>
              <a:rect b="b" l="l" r="r" t="t"/>
              <a:pathLst>
                <a:path extrusionOk="0" h="1951" w="535">
                  <a:moveTo>
                    <a:pt x="534" y="1"/>
                  </a:moveTo>
                  <a:lnTo>
                    <a:pt x="477" y="15"/>
                  </a:lnTo>
                  <a:lnTo>
                    <a:pt x="462" y="15"/>
                  </a:lnTo>
                  <a:cubicBezTo>
                    <a:pt x="332" y="15"/>
                    <a:pt x="217" y="73"/>
                    <a:pt x="130" y="159"/>
                  </a:cubicBezTo>
                  <a:cubicBezTo>
                    <a:pt x="44" y="246"/>
                    <a:pt x="0" y="362"/>
                    <a:pt x="15" y="491"/>
                  </a:cubicBezTo>
                  <a:lnTo>
                    <a:pt x="15" y="1574"/>
                  </a:lnTo>
                  <a:lnTo>
                    <a:pt x="15" y="1646"/>
                  </a:lnTo>
                  <a:lnTo>
                    <a:pt x="15" y="1791"/>
                  </a:lnTo>
                  <a:cubicBezTo>
                    <a:pt x="0" y="1877"/>
                    <a:pt x="44" y="1935"/>
                    <a:pt x="130" y="1949"/>
                  </a:cubicBezTo>
                  <a:cubicBezTo>
                    <a:pt x="136" y="1950"/>
                    <a:pt x="141" y="1950"/>
                    <a:pt x="146" y="1950"/>
                  </a:cubicBezTo>
                  <a:cubicBezTo>
                    <a:pt x="259" y="1950"/>
                    <a:pt x="246" y="1805"/>
                    <a:pt x="246" y="1805"/>
                  </a:cubicBezTo>
                  <a:lnTo>
                    <a:pt x="246" y="1516"/>
                  </a:lnTo>
                  <a:lnTo>
                    <a:pt x="246" y="448"/>
                  </a:lnTo>
                  <a:cubicBezTo>
                    <a:pt x="246" y="260"/>
                    <a:pt x="361" y="73"/>
                    <a:pt x="534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1652798" y="2114116"/>
              <a:ext cx="8625" cy="46165"/>
            </a:xfrm>
            <a:custGeom>
              <a:rect b="b" l="l" r="r" t="t"/>
              <a:pathLst>
                <a:path extrusionOk="0" h="1761" w="329">
                  <a:moveTo>
                    <a:pt x="256" y="1"/>
                  </a:moveTo>
                  <a:cubicBezTo>
                    <a:pt x="114" y="1"/>
                    <a:pt x="1" y="139"/>
                    <a:pt x="26" y="287"/>
                  </a:cubicBezTo>
                  <a:lnTo>
                    <a:pt x="26" y="1442"/>
                  </a:lnTo>
                  <a:lnTo>
                    <a:pt x="26" y="1601"/>
                  </a:lnTo>
                  <a:cubicBezTo>
                    <a:pt x="11" y="1673"/>
                    <a:pt x="69" y="1745"/>
                    <a:pt x="141" y="1760"/>
                  </a:cubicBezTo>
                  <a:cubicBezTo>
                    <a:pt x="147" y="1760"/>
                    <a:pt x="152" y="1761"/>
                    <a:pt x="157" y="1761"/>
                  </a:cubicBezTo>
                  <a:cubicBezTo>
                    <a:pt x="271" y="1761"/>
                    <a:pt x="271" y="1615"/>
                    <a:pt x="271" y="1615"/>
                  </a:cubicBezTo>
                  <a:lnTo>
                    <a:pt x="271" y="1327"/>
                  </a:lnTo>
                  <a:lnTo>
                    <a:pt x="271" y="258"/>
                  </a:lnTo>
                  <a:cubicBezTo>
                    <a:pt x="271" y="172"/>
                    <a:pt x="285" y="85"/>
                    <a:pt x="329" y="13"/>
                  </a:cubicBezTo>
                  <a:cubicBezTo>
                    <a:pt x="304" y="5"/>
                    <a:pt x="280" y="1"/>
                    <a:pt x="256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1672459" y="2118049"/>
              <a:ext cx="9411" cy="46034"/>
            </a:xfrm>
            <a:custGeom>
              <a:rect b="b" l="l" r="r" t="t"/>
              <a:pathLst>
                <a:path extrusionOk="0" h="1756" w="359">
                  <a:moveTo>
                    <a:pt x="296" y="1"/>
                  </a:moveTo>
                  <a:cubicBezTo>
                    <a:pt x="125" y="1"/>
                    <a:pt x="0" y="158"/>
                    <a:pt x="26" y="339"/>
                  </a:cubicBezTo>
                  <a:lnTo>
                    <a:pt x="41" y="1379"/>
                  </a:lnTo>
                  <a:lnTo>
                    <a:pt x="41" y="1451"/>
                  </a:lnTo>
                  <a:lnTo>
                    <a:pt x="41" y="1610"/>
                  </a:lnTo>
                  <a:cubicBezTo>
                    <a:pt x="26" y="1682"/>
                    <a:pt x="84" y="1754"/>
                    <a:pt x="156" y="1754"/>
                  </a:cubicBezTo>
                  <a:cubicBezTo>
                    <a:pt x="163" y="1755"/>
                    <a:pt x="170" y="1755"/>
                    <a:pt x="176" y="1755"/>
                  </a:cubicBezTo>
                  <a:cubicBezTo>
                    <a:pt x="299" y="1755"/>
                    <a:pt x="286" y="1624"/>
                    <a:pt x="286" y="1624"/>
                  </a:cubicBezTo>
                  <a:lnTo>
                    <a:pt x="286" y="1335"/>
                  </a:lnTo>
                  <a:lnTo>
                    <a:pt x="272" y="296"/>
                  </a:lnTo>
                  <a:cubicBezTo>
                    <a:pt x="257" y="195"/>
                    <a:pt x="301" y="94"/>
                    <a:pt x="358" y="7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3"/>
            <p:cNvSpPr/>
            <p:nvPr/>
          </p:nvSpPr>
          <p:spPr>
            <a:xfrm>
              <a:off x="1694323" y="2122400"/>
              <a:ext cx="7209" cy="42416"/>
            </a:xfrm>
            <a:custGeom>
              <a:rect b="b" l="l" r="r" t="t"/>
              <a:pathLst>
                <a:path extrusionOk="0" h="1618" w="275">
                  <a:moveTo>
                    <a:pt x="246" y="0"/>
                  </a:moveTo>
                  <a:cubicBezTo>
                    <a:pt x="159" y="29"/>
                    <a:pt x="87" y="72"/>
                    <a:pt x="15" y="145"/>
                  </a:cubicBezTo>
                  <a:lnTo>
                    <a:pt x="15" y="159"/>
                  </a:lnTo>
                  <a:lnTo>
                    <a:pt x="15" y="1314"/>
                  </a:lnTo>
                  <a:lnTo>
                    <a:pt x="15" y="1473"/>
                  </a:lnTo>
                  <a:cubicBezTo>
                    <a:pt x="1" y="1545"/>
                    <a:pt x="58" y="1617"/>
                    <a:pt x="131" y="1617"/>
                  </a:cubicBezTo>
                  <a:cubicBezTo>
                    <a:pt x="137" y="1618"/>
                    <a:pt x="144" y="1618"/>
                    <a:pt x="150" y="1618"/>
                  </a:cubicBezTo>
                  <a:cubicBezTo>
                    <a:pt x="274" y="1618"/>
                    <a:pt x="260" y="1487"/>
                    <a:pt x="260" y="1487"/>
                  </a:cubicBezTo>
                  <a:lnTo>
                    <a:pt x="260" y="1198"/>
                  </a:lnTo>
                  <a:lnTo>
                    <a:pt x="260" y="130"/>
                  </a:lnTo>
                  <a:cubicBezTo>
                    <a:pt x="260" y="87"/>
                    <a:pt x="260" y="43"/>
                    <a:pt x="275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3"/>
            <p:cNvSpPr/>
            <p:nvPr/>
          </p:nvSpPr>
          <p:spPr>
            <a:xfrm>
              <a:off x="1621288" y="2227208"/>
              <a:ext cx="92749" cy="34840"/>
            </a:xfrm>
            <a:custGeom>
              <a:rect b="b" l="l" r="r" t="t"/>
              <a:pathLst>
                <a:path extrusionOk="0" h="1329" w="3538">
                  <a:moveTo>
                    <a:pt x="203" y="1"/>
                  </a:moveTo>
                  <a:cubicBezTo>
                    <a:pt x="87" y="15"/>
                    <a:pt x="1" y="116"/>
                    <a:pt x="15" y="246"/>
                  </a:cubicBezTo>
                  <a:lnTo>
                    <a:pt x="15" y="1329"/>
                  </a:lnTo>
                  <a:lnTo>
                    <a:pt x="3523" y="1329"/>
                  </a:lnTo>
                  <a:lnTo>
                    <a:pt x="3523" y="261"/>
                  </a:lnTo>
                  <a:lnTo>
                    <a:pt x="3523" y="246"/>
                  </a:lnTo>
                  <a:cubicBezTo>
                    <a:pt x="3537" y="116"/>
                    <a:pt x="3451" y="15"/>
                    <a:pt x="3321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1639822" y="2227208"/>
              <a:ext cx="74215" cy="34840"/>
            </a:xfrm>
            <a:custGeom>
              <a:rect b="b" l="l" r="r" t="t"/>
              <a:pathLst>
                <a:path extrusionOk="0" h="1329" w="2831">
                  <a:moveTo>
                    <a:pt x="1" y="1"/>
                  </a:moveTo>
                  <a:lnTo>
                    <a:pt x="1" y="1329"/>
                  </a:lnTo>
                  <a:lnTo>
                    <a:pt x="2816" y="1329"/>
                  </a:lnTo>
                  <a:lnTo>
                    <a:pt x="2816" y="275"/>
                  </a:lnTo>
                  <a:lnTo>
                    <a:pt x="2816" y="246"/>
                  </a:lnTo>
                  <a:cubicBezTo>
                    <a:pt x="2830" y="116"/>
                    <a:pt x="2744" y="15"/>
                    <a:pt x="2614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1360920" y="2260134"/>
              <a:ext cx="92749" cy="34473"/>
            </a:xfrm>
            <a:custGeom>
              <a:rect b="b" l="l" r="r" t="t"/>
              <a:pathLst>
                <a:path extrusionOk="0" h="1315" w="3538">
                  <a:moveTo>
                    <a:pt x="218" y="1"/>
                  </a:moveTo>
                  <a:cubicBezTo>
                    <a:pt x="88" y="1"/>
                    <a:pt x="1" y="116"/>
                    <a:pt x="15" y="232"/>
                  </a:cubicBezTo>
                  <a:lnTo>
                    <a:pt x="15" y="1314"/>
                  </a:lnTo>
                  <a:lnTo>
                    <a:pt x="3523" y="1314"/>
                  </a:lnTo>
                  <a:lnTo>
                    <a:pt x="3523" y="260"/>
                  </a:lnTo>
                  <a:cubicBezTo>
                    <a:pt x="3523" y="260"/>
                    <a:pt x="3523" y="246"/>
                    <a:pt x="3523" y="232"/>
                  </a:cubicBezTo>
                  <a:cubicBezTo>
                    <a:pt x="3538" y="116"/>
                    <a:pt x="3451" y="1"/>
                    <a:pt x="3336" y="1"/>
                  </a:cubicBezTo>
                  <a:close/>
                </a:path>
              </a:pathLst>
            </a:custGeom>
            <a:solidFill>
              <a:srgbClr val="ED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1381368" y="2260134"/>
              <a:ext cx="72301" cy="34473"/>
            </a:xfrm>
            <a:custGeom>
              <a:rect b="b" l="l" r="r" t="t"/>
              <a:pathLst>
                <a:path extrusionOk="0" h="1315" w="2758">
                  <a:moveTo>
                    <a:pt x="0" y="1"/>
                  </a:moveTo>
                  <a:lnTo>
                    <a:pt x="0" y="1314"/>
                  </a:lnTo>
                  <a:lnTo>
                    <a:pt x="2743" y="1314"/>
                  </a:lnTo>
                  <a:lnTo>
                    <a:pt x="2743" y="260"/>
                  </a:lnTo>
                  <a:cubicBezTo>
                    <a:pt x="2743" y="260"/>
                    <a:pt x="2743" y="246"/>
                    <a:pt x="2743" y="232"/>
                  </a:cubicBezTo>
                  <a:cubicBezTo>
                    <a:pt x="2758" y="116"/>
                    <a:pt x="2671" y="1"/>
                    <a:pt x="2556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43"/>
          <p:cNvSpPr/>
          <p:nvPr/>
        </p:nvSpPr>
        <p:spPr>
          <a:xfrm>
            <a:off x="2780150" y="3731600"/>
            <a:ext cx="417797" cy="186200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>
            <a:off x="5579838" y="3801050"/>
            <a:ext cx="417797" cy="186200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88" y="704850"/>
            <a:ext cx="713422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1"/>
          <p:cNvSpPr/>
          <p:nvPr/>
        </p:nvSpPr>
        <p:spPr>
          <a:xfrm>
            <a:off x="6579125" y="4114400"/>
            <a:ext cx="1188300" cy="25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61"/>
          <p:cNvSpPr txBox="1"/>
          <p:nvPr/>
        </p:nvSpPr>
        <p:spPr>
          <a:xfrm>
            <a:off x="6667625" y="4065325"/>
            <a:ext cx="1471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Moderate Task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463" y="152400"/>
            <a:ext cx="608906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2"/>
          <p:cNvSpPr/>
          <p:nvPr/>
        </p:nvSpPr>
        <p:spPr>
          <a:xfrm>
            <a:off x="6078325" y="2386175"/>
            <a:ext cx="1188300" cy="25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" name="Google Shape;652;p62"/>
          <p:cNvSpPr txBox="1"/>
          <p:nvPr/>
        </p:nvSpPr>
        <p:spPr>
          <a:xfrm>
            <a:off x="6078325" y="2317425"/>
            <a:ext cx="1471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Complex Task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4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USER TESTING</a:t>
            </a:r>
            <a:endParaRPr sz="4400"/>
          </a:p>
        </p:txBody>
      </p:sp>
      <p:sp>
        <p:nvSpPr>
          <p:cNvPr id="663" name="Google Shape;663;p64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64" name="Google Shape;664;p64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665" name="Google Shape;665;p6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64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67" name="Google Shape;667;p64"/>
          <p:cNvPicPr preferRelativeResize="0"/>
          <p:nvPr/>
        </p:nvPicPr>
        <p:blipFill rotWithShape="1">
          <a:blip r:embed="rId3">
            <a:alphaModFix/>
          </a:blip>
          <a:srcRect b="15916" l="0" r="0" t="0"/>
          <a:stretch/>
        </p:blipFill>
        <p:spPr>
          <a:xfrm>
            <a:off x="6170050" y="1321950"/>
            <a:ext cx="2760326" cy="23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Testing Process</a:t>
            </a:r>
            <a:endParaRPr/>
          </a:p>
        </p:txBody>
      </p:sp>
      <p:sp>
        <p:nvSpPr>
          <p:cNvPr id="673" name="Google Shape;673;p65"/>
          <p:cNvSpPr txBox="1"/>
          <p:nvPr>
            <p:ph idx="1" type="body"/>
          </p:nvPr>
        </p:nvSpPr>
        <p:spPr>
          <a:xfrm>
            <a:off x="727650" y="1109175"/>
            <a:ext cx="7603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Found users </a:t>
            </a:r>
            <a:r>
              <a:rPr lang="en"/>
              <a:t>from our target demographic (undergraduate students)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Channels: Asking friends &amp; dorm slack if they have friends or family visiting from other colleges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Lo-Fi realization: Printed and cut out drawn phone screens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Operation: User speaks aloud their process and uses hand gestures. Computer hands the appropriate next screen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Recording methodology: Hugging laptop method.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Analysis methodology: We watched the recordings afterwards and noted the critical incidents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Compensation: Varied, but was easy and effective to buy boba for the user as compensation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66" title="LockedIn Lo-Fi Demo Previe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7"/>
          <p:cNvSpPr txBox="1"/>
          <p:nvPr>
            <p:ph idx="1" type="subTitle"/>
          </p:nvPr>
        </p:nvSpPr>
        <p:spPr>
          <a:xfrm>
            <a:off x="4164750" y="1238725"/>
            <a:ext cx="38841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Originally from Portland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International Relations Major 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Chair at Democracy Day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Met at EVGR (on-campus), in his room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compensation needed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Roles: AJ facilitated, Diego took notes</a:t>
            </a:r>
            <a:endParaRPr/>
          </a:p>
        </p:txBody>
      </p:sp>
      <p:sp>
        <p:nvSpPr>
          <p:cNvPr id="684" name="Google Shape;684;p67"/>
          <p:cNvSpPr txBox="1"/>
          <p:nvPr>
            <p:ph type="title"/>
          </p:nvPr>
        </p:nvSpPr>
        <p:spPr>
          <a:xfrm>
            <a:off x="4164750" y="881350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Context</a:t>
            </a:r>
            <a:endParaRPr sz="2000"/>
          </a:p>
        </p:txBody>
      </p:sp>
      <p:sp>
        <p:nvSpPr>
          <p:cNvPr id="685" name="Google Shape;685;p67"/>
          <p:cNvSpPr txBox="1"/>
          <p:nvPr>
            <p:ph idx="1" type="subTitle"/>
          </p:nvPr>
        </p:nvSpPr>
        <p:spPr>
          <a:xfrm>
            <a:off x="4164750" y="2848475"/>
            <a:ext cx="4091400" cy="21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191919"/>
                </a:solidFill>
              </a:rPr>
              <a:t>[3] Didn’t understand which tab he was on and said he wished he could see which bottom looked “pressed on” to have a sense of where he is</a:t>
            </a:r>
            <a:endParaRPr>
              <a:solidFill>
                <a:srgbClr val="19191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Char char="●"/>
            </a:pPr>
            <a:r>
              <a:rPr lang="en">
                <a:solidFill>
                  <a:srgbClr val="191919"/>
                </a:solidFill>
              </a:rPr>
              <a:t>[0] Navigated the prototype without any challenges or clarifying questions saying that it was “intuitive”</a:t>
            </a:r>
            <a:endParaRPr>
              <a:solidFill>
                <a:srgbClr val="19191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Char char="●"/>
            </a:pPr>
            <a:r>
              <a:rPr lang="en">
                <a:solidFill>
                  <a:srgbClr val="191919"/>
                </a:solidFill>
              </a:rPr>
              <a:t>[0] </a:t>
            </a:r>
            <a:r>
              <a:rPr lang="en">
                <a:solidFill>
                  <a:srgbClr val="191919"/>
                </a:solidFill>
              </a:rPr>
              <a:t>Understood our mission and tasks clear and told the interviewer directly, without prompting </a:t>
            </a:r>
            <a:endParaRPr>
              <a:solidFill>
                <a:srgbClr val="19191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Char char="●"/>
            </a:pPr>
            <a:r>
              <a:rPr lang="en">
                <a:solidFill>
                  <a:srgbClr val="191919"/>
                </a:solidFill>
              </a:rPr>
              <a:t>[2] Wished that the time windows in the questionnaire were more flexible</a:t>
            </a:r>
            <a:endParaRPr>
              <a:solidFill>
                <a:srgbClr val="191919"/>
              </a:solidFill>
            </a:endParaRPr>
          </a:p>
        </p:txBody>
      </p:sp>
      <p:sp>
        <p:nvSpPr>
          <p:cNvPr id="686" name="Google Shape;686;p67"/>
          <p:cNvSpPr txBox="1"/>
          <p:nvPr>
            <p:ph type="title"/>
          </p:nvPr>
        </p:nvSpPr>
        <p:spPr>
          <a:xfrm>
            <a:off x="4164750" y="2419150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Critical Incidents</a:t>
            </a:r>
            <a:endParaRPr sz="2000"/>
          </a:p>
        </p:txBody>
      </p:sp>
      <p:sp>
        <p:nvSpPr>
          <p:cNvPr id="687" name="Google Shape;687;p67"/>
          <p:cNvSpPr txBox="1"/>
          <p:nvPr>
            <p:ph type="title"/>
          </p:nvPr>
        </p:nvSpPr>
        <p:spPr>
          <a:xfrm>
            <a:off x="822000" y="490175"/>
            <a:ext cx="59124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 Test 1</a:t>
            </a:r>
            <a:r>
              <a:rPr lang="en" sz="2000"/>
              <a:t> - </a:t>
            </a:r>
            <a:r>
              <a:rPr lang="en" sz="2000"/>
              <a:t>Senior at Stanford </a:t>
            </a:r>
            <a:endParaRPr sz="2000"/>
          </a:p>
        </p:txBody>
      </p:sp>
      <p:sp>
        <p:nvSpPr>
          <p:cNvPr id="688" name="Google Shape;688;p67"/>
          <p:cNvSpPr txBox="1"/>
          <p:nvPr/>
        </p:nvSpPr>
        <p:spPr>
          <a:xfrm>
            <a:off x="1545912" y="4061975"/>
            <a:ext cx="167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Stock Image by StockImages</a:t>
            </a:r>
            <a:endParaRPr sz="8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9" name="Google Shape;6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00" y="1081538"/>
            <a:ext cx="3123325" cy="29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8"/>
          <p:cNvSpPr txBox="1"/>
          <p:nvPr>
            <p:ph type="title"/>
          </p:nvPr>
        </p:nvSpPr>
        <p:spPr>
          <a:xfrm>
            <a:off x="4203149" y="839675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695" name="Google Shape;695;p68"/>
          <p:cNvSpPr/>
          <p:nvPr/>
        </p:nvSpPr>
        <p:spPr>
          <a:xfrm>
            <a:off x="788253" y="914631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68"/>
          <p:cNvGrpSpPr/>
          <p:nvPr/>
        </p:nvGrpSpPr>
        <p:grpSpPr>
          <a:xfrm>
            <a:off x="703076" y="732111"/>
            <a:ext cx="1834973" cy="3724678"/>
            <a:chOff x="5186401" y="494525"/>
            <a:chExt cx="1834973" cy="3724678"/>
          </a:xfrm>
        </p:grpSpPr>
        <p:sp>
          <p:nvSpPr>
            <p:cNvPr id="697" name="Google Shape;697;p68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8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9" name="Google Shape;699;p68"/>
          <p:cNvPicPr preferRelativeResize="0"/>
          <p:nvPr/>
        </p:nvPicPr>
        <p:blipFill rotWithShape="1">
          <a:blip r:embed="rId3">
            <a:alphaModFix/>
          </a:blip>
          <a:srcRect b="0" l="63613" r="6907" t="0"/>
          <a:stretch/>
        </p:blipFill>
        <p:spPr>
          <a:xfrm>
            <a:off x="788262" y="914635"/>
            <a:ext cx="1664599" cy="317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Google Shape;700;p68"/>
          <p:cNvGrpSpPr/>
          <p:nvPr/>
        </p:nvGrpSpPr>
        <p:grpSpPr>
          <a:xfrm rot="-5400000">
            <a:off x="8333102" y="3882809"/>
            <a:ext cx="792042" cy="792028"/>
            <a:chOff x="3900053" y="536399"/>
            <a:chExt cx="1076436" cy="1076417"/>
          </a:xfrm>
        </p:grpSpPr>
        <p:sp>
          <p:nvSpPr>
            <p:cNvPr id="701" name="Google Shape;701;p68"/>
            <p:cNvSpPr/>
            <p:nvPr/>
          </p:nvSpPr>
          <p:spPr>
            <a:xfrm>
              <a:off x="3900053" y="536399"/>
              <a:ext cx="1076436" cy="1076417"/>
            </a:xfrm>
            <a:custGeom>
              <a:rect b="b" l="l" r="r" t="t"/>
              <a:pathLst>
                <a:path extrusionOk="0" h="1076417" w="1076436">
                  <a:moveTo>
                    <a:pt x="712054" y="1047058"/>
                  </a:moveTo>
                  <a:cubicBezTo>
                    <a:pt x="993186" y="950755"/>
                    <a:pt x="1143023" y="644784"/>
                    <a:pt x="1046720" y="363652"/>
                  </a:cubicBezTo>
                  <a:cubicBezTo>
                    <a:pt x="950417" y="82520"/>
                    <a:pt x="644453" y="-67310"/>
                    <a:pt x="363321" y="28986"/>
                  </a:cubicBezTo>
                  <a:cubicBezTo>
                    <a:pt x="82230" y="125275"/>
                    <a:pt x="-67614" y="431169"/>
                    <a:pt x="28612" y="712280"/>
                  </a:cubicBezTo>
                  <a:cubicBezTo>
                    <a:pt x="124901" y="993447"/>
                    <a:pt x="430879" y="1143333"/>
                    <a:pt x="712054" y="1047058"/>
                  </a:cubicBezTo>
                  <a:close/>
                  <a:moveTo>
                    <a:pt x="397752" y="129258"/>
                  </a:moveTo>
                  <a:cubicBezTo>
                    <a:pt x="623458" y="51973"/>
                    <a:pt x="869085" y="172287"/>
                    <a:pt x="946370" y="397992"/>
                  </a:cubicBezTo>
                  <a:cubicBezTo>
                    <a:pt x="1023655" y="623698"/>
                    <a:pt x="903342" y="869326"/>
                    <a:pt x="677636" y="946611"/>
                  </a:cubicBezTo>
                  <a:cubicBezTo>
                    <a:pt x="451945" y="1023889"/>
                    <a:pt x="206338" y="903596"/>
                    <a:pt x="129032" y="677918"/>
                  </a:cubicBezTo>
                  <a:cubicBezTo>
                    <a:pt x="51719" y="452220"/>
                    <a:pt x="172012" y="206585"/>
                    <a:pt x="397710" y="129272"/>
                  </a:cubicBezTo>
                  <a:cubicBezTo>
                    <a:pt x="397724" y="129265"/>
                    <a:pt x="397738" y="129265"/>
                    <a:pt x="397752" y="129258"/>
                  </a:cubicBez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68"/>
            <p:cNvSpPr/>
            <p:nvPr/>
          </p:nvSpPr>
          <p:spPr>
            <a:xfrm>
              <a:off x="3935761" y="572234"/>
              <a:ext cx="1004475" cy="1004475"/>
            </a:xfrm>
            <a:custGeom>
              <a:rect b="b" l="l" r="r" t="t"/>
              <a:pathLst>
                <a:path extrusionOk="0" h="1004475" w="1004475">
                  <a:moveTo>
                    <a:pt x="502435" y="1004280"/>
                  </a:moveTo>
                  <a:cubicBezTo>
                    <a:pt x="225054" y="1004687"/>
                    <a:pt x="-132" y="780153"/>
                    <a:pt x="-532" y="502772"/>
                  </a:cubicBezTo>
                  <a:cubicBezTo>
                    <a:pt x="-939" y="225398"/>
                    <a:pt x="223595" y="212"/>
                    <a:pt x="500969" y="-195"/>
                  </a:cubicBezTo>
                  <a:cubicBezTo>
                    <a:pt x="778350" y="-601"/>
                    <a:pt x="1003536" y="223933"/>
                    <a:pt x="1003943" y="501313"/>
                  </a:cubicBezTo>
                  <a:cubicBezTo>
                    <a:pt x="1004251" y="716191"/>
                    <a:pt x="867830" y="907465"/>
                    <a:pt x="664564" y="977142"/>
                  </a:cubicBezTo>
                  <a:cubicBezTo>
                    <a:pt x="612377" y="995017"/>
                    <a:pt x="557602" y="1004189"/>
                    <a:pt x="502435" y="1004280"/>
                  </a:cubicBezTo>
                  <a:close/>
                  <a:moveTo>
                    <a:pt x="33436" y="662490"/>
                  </a:moveTo>
                  <a:cubicBezTo>
                    <a:pt x="122005" y="921175"/>
                    <a:pt x="403509" y="1059083"/>
                    <a:pt x="662194" y="970522"/>
                  </a:cubicBezTo>
                  <a:cubicBezTo>
                    <a:pt x="920879" y="881954"/>
                    <a:pt x="1058788" y="600450"/>
                    <a:pt x="970227" y="341764"/>
                  </a:cubicBezTo>
                  <a:cubicBezTo>
                    <a:pt x="881658" y="83079"/>
                    <a:pt x="600154" y="-54836"/>
                    <a:pt x="341469" y="33732"/>
                  </a:cubicBezTo>
                  <a:cubicBezTo>
                    <a:pt x="341455" y="33739"/>
                    <a:pt x="341441" y="33739"/>
                    <a:pt x="341427" y="33746"/>
                  </a:cubicBezTo>
                  <a:cubicBezTo>
                    <a:pt x="82987" y="122581"/>
                    <a:pt x="-54788" y="403839"/>
                    <a:pt x="33436" y="6624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68"/>
            <p:cNvSpPr/>
            <p:nvPr/>
          </p:nvSpPr>
          <p:spPr>
            <a:xfrm>
              <a:off x="4326762" y="782179"/>
              <a:ext cx="372161" cy="346781"/>
            </a:xfrm>
            <a:custGeom>
              <a:rect b="b" l="l" r="r" t="t"/>
              <a:pathLst>
                <a:path extrusionOk="0" h="346781" w="372161">
                  <a:moveTo>
                    <a:pt x="371318" y="203039"/>
                  </a:moveTo>
                  <a:cubicBezTo>
                    <a:pt x="370687" y="201230"/>
                    <a:pt x="368716" y="200262"/>
                    <a:pt x="366900" y="200865"/>
                  </a:cubicBezTo>
                  <a:lnTo>
                    <a:pt x="151685" y="274567"/>
                  </a:lnTo>
                  <a:cubicBezTo>
                    <a:pt x="151279" y="274707"/>
                    <a:pt x="150893" y="274925"/>
                    <a:pt x="150564" y="275198"/>
                  </a:cubicBezTo>
                  <a:cubicBezTo>
                    <a:pt x="140683" y="251412"/>
                    <a:pt x="114722" y="238607"/>
                    <a:pt x="89835" y="245255"/>
                  </a:cubicBezTo>
                  <a:lnTo>
                    <a:pt x="6666" y="2341"/>
                  </a:lnTo>
                  <a:cubicBezTo>
                    <a:pt x="6028" y="405"/>
                    <a:pt x="3939" y="-647"/>
                    <a:pt x="2003" y="-9"/>
                  </a:cubicBezTo>
                  <a:cubicBezTo>
                    <a:pt x="68" y="629"/>
                    <a:pt x="-984" y="2719"/>
                    <a:pt x="-346" y="4655"/>
                  </a:cubicBezTo>
                  <a:lnTo>
                    <a:pt x="82822" y="247499"/>
                  </a:lnTo>
                  <a:cubicBezTo>
                    <a:pt x="57942" y="258010"/>
                    <a:pt x="45403" y="285948"/>
                    <a:pt x="54071" y="311523"/>
                  </a:cubicBezTo>
                  <a:lnTo>
                    <a:pt x="54071" y="311523"/>
                  </a:lnTo>
                  <a:cubicBezTo>
                    <a:pt x="61175" y="332568"/>
                    <a:pt x="80950" y="346691"/>
                    <a:pt x="103159" y="346586"/>
                  </a:cubicBezTo>
                  <a:cubicBezTo>
                    <a:pt x="108811" y="346607"/>
                    <a:pt x="114428" y="345681"/>
                    <a:pt x="119779" y="343851"/>
                  </a:cubicBezTo>
                  <a:cubicBezTo>
                    <a:pt x="145444" y="335015"/>
                    <a:pt x="159841" y="307764"/>
                    <a:pt x="152667" y="281579"/>
                  </a:cubicBezTo>
                  <a:lnTo>
                    <a:pt x="152667" y="281579"/>
                  </a:lnTo>
                  <a:cubicBezTo>
                    <a:pt x="153060" y="281650"/>
                    <a:pt x="153467" y="281650"/>
                    <a:pt x="153859" y="281579"/>
                  </a:cubicBezTo>
                  <a:lnTo>
                    <a:pt x="369004" y="207878"/>
                  </a:lnTo>
                  <a:cubicBezTo>
                    <a:pt x="370876" y="207394"/>
                    <a:pt x="372005" y="205480"/>
                    <a:pt x="371514" y="203600"/>
                  </a:cubicBezTo>
                  <a:cubicBezTo>
                    <a:pt x="371465" y="203411"/>
                    <a:pt x="371402" y="203222"/>
                    <a:pt x="371318" y="203039"/>
                  </a:cubicBezTo>
                  <a:close/>
                  <a:moveTo>
                    <a:pt x="117534" y="336908"/>
                  </a:moveTo>
                  <a:cubicBezTo>
                    <a:pt x="94309" y="344882"/>
                    <a:pt x="69022" y="332519"/>
                    <a:pt x="61049" y="309293"/>
                  </a:cubicBezTo>
                  <a:cubicBezTo>
                    <a:pt x="53075" y="286068"/>
                    <a:pt x="65446" y="260780"/>
                    <a:pt x="88664" y="252807"/>
                  </a:cubicBezTo>
                  <a:cubicBezTo>
                    <a:pt x="111889" y="244834"/>
                    <a:pt x="137184" y="257197"/>
                    <a:pt x="145150" y="280423"/>
                  </a:cubicBezTo>
                  <a:cubicBezTo>
                    <a:pt x="145157" y="280436"/>
                    <a:pt x="145157" y="280444"/>
                    <a:pt x="145164" y="280457"/>
                  </a:cubicBezTo>
                  <a:cubicBezTo>
                    <a:pt x="153109" y="303676"/>
                    <a:pt x="140746" y="328942"/>
                    <a:pt x="117534" y="336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68"/>
          <p:cNvGrpSpPr/>
          <p:nvPr/>
        </p:nvGrpSpPr>
        <p:grpSpPr>
          <a:xfrm>
            <a:off x="2902961" y="1749572"/>
            <a:ext cx="5341853" cy="754972"/>
            <a:chOff x="4404545" y="3307480"/>
            <a:chExt cx="782403" cy="129272"/>
          </a:xfrm>
        </p:grpSpPr>
        <p:sp>
          <p:nvSpPr>
            <p:cNvPr id="705" name="Google Shape;705;p68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8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68"/>
          <p:cNvGrpSpPr/>
          <p:nvPr/>
        </p:nvGrpSpPr>
        <p:grpSpPr>
          <a:xfrm>
            <a:off x="2919574" y="2729922"/>
            <a:ext cx="5341853" cy="754972"/>
            <a:chOff x="4404545" y="3307480"/>
            <a:chExt cx="782403" cy="129272"/>
          </a:xfrm>
        </p:grpSpPr>
        <p:sp>
          <p:nvSpPr>
            <p:cNvPr id="708" name="Google Shape;708;p68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8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68"/>
          <p:cNvSpPr txBox="1"/>
          <p:nvPr/>
        </p:nvSpPr>
        <p:spPr>
          <a:xfrm>
            <a:off x="3699425" y="1739200"/>
            <a:ext cx="4817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Could use more responsiveness when switching between tabs (task flows) in the footer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68"/>
          <p:cNvSpPr txBox="1"/>
          <p:nvPr/>
        </p:nvSpPr>
        <p:spPr>
          <a:xfrm>
            <a:off x="3699425" y="2792800"/>
            <a:ext cx="456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Wants more open flexibility and detail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study profile survey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 txBox="1"/>
          <p:nvPr>
            <p:ph idx="1" type="subTitle"/>
          </p:nvPr>
        </p:nvSpPr>
        <p:spPr>
          <a:xfrm>
            <a:off x="4164750" y="1312400"/>
            <a:ext cx="38841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Hometown in bay area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Sibling of someone in my dorm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Compensated with boba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Roles: Alex facilitated, Evan took notes</a:t>
            </a:r>
            <a:endParaRPr/>
          </a:p>
        </p:txBody>
      </p:sp>
      <p:sp>
        <p:nvSpPr>
          <p:cNvPr id="717" name="Google Shape;717;p69"/>
          <p:cNvSpPr txBox="1"/>
          <p:nvPr>
            <p:ph type="title"/>
          </p:nvPr>
        </p:nvSpPr>
        <p:spPr>
          <a:xfrm>
            <a:off x="4164750" y="91317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Context</a:t>
            </a:r>
            <a:endParaRPr sz="2000"/>
          </a:p>
        </p:txBody>
      </p:sp>
      <p:sp>
        <p:nvSpPr>
          <p:cNvPr id="718" name="Google Shape;718;p69"/>
          <p:cNvSpPr txBox="1"/>
          <p:nvPr>
            <p:ph idx="1" type="subTitle"/>
          </p:nvPr>
        </p:nvSpPr>
        <p:spPr>
          <a:xfrm>
            <a:off x="4164750" y="2721225"/>
            <a:ext cx="4091400" cy="21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rgbClr val="000000"/>
                </a:solidFill>
              </a:rPr>
              <a:t>3 Didn’t notice red notification on profile tab, was confused for several seconds</a:t>
            </a:r>
            <a:endParaRPr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rgbClr val="000000"/>
                </a:solidFill>
              </a:rPr>
              <a:t>0 Was easily able to select possible study times in the future (assumption #2) 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0 Answered placeholder questions on study habits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2 seemed disappointed that only responsiveness to accepting study session was a blue circle check mark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3 didn't notice red notification on matches tab, was confused for several seconds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9" name="Google Shape;719;p69"/>
          <p:cNvSpPr txBox="1"/>
          <p:nvPr>
            <p:ph type="title"/>
          </p:nvPr>
        </p:nvSpPr>
        <p:spPr>
          <a:xfrm>
            <a:off x="4164750" y="2281275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Critical Incidents</a:t>
            </a:r>
            <a:endParaRPr sz="2000"/>
          </a:p>
        </p:txBody>
      </p:sp>
      <p:sp>
        <p:nvSpPr>
          <p:cNvPr id="720" name="Google Shape;720;p69"/>
          <p:cNvSpPr txBox="1"/>
          <p:nvPr>
            <p:ph type="title"/>
          </p:nvPr>
        </p:nvSpPr>
        <p:spPr>
          <a:xfrm>
            <a:off x="822000" y="490175"/>
            <a:ext cx="59124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 Test 2 - </a:t>
            </a:r>
            <a:r>
              <a:rPr lang="en" sz="2000"/>
              <a:t>Junior </a:t>
            </a:r>
            <a:r>
              <a:rPr lang="en" sz="2000"/>
              <a:t>@ Cornell</a:t>
            </a:r>
            <a:endParaRPr sz="2000"/>
          </a:p>
        </p:txBody>
      </p:sp>
      <p:sp>
        <p:nvSpPr>
          <p:cNvPr id="721" name="Google Shape;721;p69"/>
          <p:cNvSpPr txBox="1"/>
          <p:nvPr/>
        </p:nvSpPr>
        <p:spPr>
          <a:xfrm>
            <a:off x="1652475" y="3692625"/>
            <a:ext cx="15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Stock Image by Unsplash</a:t>
            </a:r>
            <a:endParaRPr sz="8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2" name="Google Shape;7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04" y="1450875"/>
            <a:ext cx="3363451" cy="224175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0"/>
          <p:cNvSpPr txBox="1"/>
          <p:nvPr>
            <p:ph type="title"/>
          </p:nvPr>
        </p:nvSpPr>
        <p:spPr>
          <a:xfrm>
            <a:off x="4203149" y="839675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728" name="Google Shape;728;p70"/>
          <p:cNvSpPr/>
          <p:nvPr/>
        </p:nvSpPr>
        <p:spPr>
          <a:xfrm>
            <a:off x="788253" y="914631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" name="Google Shape;729;p70"/>
          <p:cNvGrpSpPr/>
          <p:nvPr/>
        </p:nvGrpSpPr>
        <p:grpSpPr>
          <a:xfrm>
            <a:off x="703076" y="732111"/>
            <a:ext cx="1834973" cy="3724678"/>
            <a:chOff x="5186401" y="494525"/>
            <a:chExt cx="1834973" cy="3724678"/>
          </a:xfrm>
        </p:grpSpPr>
        <p:sp>
          <p:nvSpPr>
            <p:cNvPr id="730" name="Google Shape;730;p70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0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2" name="Google Shape;732;p70"/>
          <p:cNvPicPr preferRelativeResize="0"/>
          <p:nvPr/>
        </p:nvPicPr>
        <p:blipFill rotWithShape="1">
          <a:blip r:embed="rId3">
            <a:alphaModFix/>
          </a:blip>
          <a:srcRect b="0" l="63613" r="6907" t="0"/>
          <a:stretch/>
        </p:blipFill>
        <p:spPr>
          <a:xfrm>
            <a:off x="788262" y="914635"/>
            <a:ext cx="1664599" cy="317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70"/>
          <p:cNvGrpSpPr/>
          <p:nvPr/>
        </p:nvGrpSpPr>
        <p:grpSpPr>
          <a:xfrm rot="-5400000">
            <a:off x="8333102" y="3882809"/>
            <a:ext cx="792042" cy="792028"/>
            <a:chOff x="3900053" y="536399"/>
            <a:chExt cx="1076436" cy="1076417"/>
          </a:xfrm>
        </p:grpSpPr>
        <p:sp>
          <p:nvSpPr>
            <p:cNvPr id="734" name="Google Shape;734;p70"/>
            <p:cNvSpPr/>
            <p:nvPr/>
          </p:nvSpPr>
          <p:spPr>
            <a:xfrm>
              <a:off x="3900053" y="536399"/>
              <a:ext cx="1076436" cy="1076417"/>
            </a:xfrm>
            <a:custGeom>
              <a:rect b="b" l="l" r="r" t="t"/>
              <a:pathLst>
                <a:path extrusionOk="0" h="1076417" w="1076436">
                  <a:moveTo>
                    <a:pt x="712054" y="1047058"/>
                  </a:moveTo>
                  <a:cubicBezTo>
                    <a:pt x="993186" y="950755"/>
                    <a:pt x="1143023" y="644784"/>
                    <a:pt x="1046720" y="363652"/>
                  </a:cubicBezTo>
                  <a:cubicBezTo>
                    <a:pt x="950417" y="82520"/>
                    <a:pt x="644453" y="-67310"/>
                    <a:pt x="363321" y="28986"/>
                  </a:cubicBezTo>
                  <a:cubicBezTo>
                    <a:pt x="82230" y="125275"/>
                    <a:pt x="-67614" y="431169"/>
                    <a:pt x="28612" y="712280"/>
                  </a:cubicBezTo>
                  <a:cubicBezTo>
                    <a:pt x="124901" y="993447"/>
                    <a:pt x="430879" y="1143333"/>
                    <a:pt x="712054" y="1047058"/>
                  </a:cubicBezTo>
                  <a:close/>
                  <a:moveTo>
                    <a:pt x="397752" y="129258"/>
                  </a:moveTo>
                  <a:cubicBezTo>
                    <a:pt x="623458" y="51973"/>
                    <a:pt x="869085" y="172287"/>
                    <a:pt x="946370" y="397992"/>
                  </a:cubicBezTo>
                  <a:cubicBezTo>
                    <a:pt x="1023655" y="623698"/>
                    <a:pt x="903342" y="869326"/>
                    <a:pt x="677636" y="946611"/>
                  </a:cubicBezTo>
                  <a:cubicBezTo>
                    <a:pt x="451945" y="1023889"/>
                    <a:pt x="206338" y="903596"/>
                    <a:pt x="129032" y="677918"/>
                  </a:cubicBezTo>
                  <a:cubicBezTo>
                    <a:pt x="51719" y="452220"/>
                    <a:pt x="172012" y="206585"/>
                    <a:pt x="397710" y="129272"/>
                  </a:cubicBezTo>
                  <a:cubicBezTo>
                    <a:pt x="397724" y="129265"/>
                    <a:pt x="397738" y="129265"/>
                    <a:pt x="397752" y="129258"/>
                  </a:cubicBez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70"/>
            <p:cNvSpPr/>
            <p:nvPr/>
          </p:nvSpPr>
          <p:spPr>
            <a:xfrm>
              <a:off x="3935761" y="572234"/>
              <a:ext cx="1004475" cy="1004475"/>
            </a:xfrm>
            <a:custGeom>
              <a:rect b="b" l="l" r="r" t="t"/>
              <a:pathLst>
                <a:path extrusionOk="0" h="1004475" w="1004475">
                  <a:moveTo>
                    <a:pt x="502435" y="1004280"/>
                  </a:moveTo>
                  <a:cubicBezTo>
                    <a:pt x="225054" y="1004687"/>
                    <a:pt x="-132" y="780153"/>
                    <a:pt x="-532" y="502772"/>
                  </a:cubicBezTo>
                  <a:cubicBezTo>
                    <a:pt x="-939" y="225398"/>
                    <a:pt x="223595" y="212"/>
                    <a:pt x="500969" y="-195"/>
                  </a:cubicBezTo>
                  <a:cubicBezTo>
                    <a:pt x="778350" y="-601"/>
                    <a:pt x="1003536" y="223933"/>
                    <a:pt x="1003943" y="501313"/>
                  </a:cubicBezTo>
                  <a:cubicBezTo>
                    <a:pt x="1004251" y="716191"/>
                    <a:pt x="867830" y="907465"/>
                    <a:pt x="664564" y="977142"/>
                  </a:cubicBezTo>
                  <a:cubicBezTo>
                    <a:pt x="612377" y="995017"/>
                    <a:pt x="557602" y="1004189"/>
                    <a:pt x="502435" y="1004280"/>
                  </a:cubicBezTo>
                  <a:close/>
                  <a:moveTo>
                    <a:pt x="33436" y="662490"/>
                  </a:moveTo>
                  <a:cubicBezTo>
                    <a:pt x="122005" y="921175"/>
                    <a:pt x="403509" y="1059083"/>
                    <a:pt x="662194" y="970522"/>
                  </a:cubicBezTo>
                  <a:cubicBezTo>
                    <a:pt x="920879" y="881954"/>
                    <a:pt x="1058788" y="600450"/>
                    <a:pt x="970227" y="341764"/>
                  </a:cubicBezTo>
                  <a:cubicBezTo>
                    <a:pt x="881658" y="83079"/>
                    <a:pt x="600154" y="-54836"/>
                    <a:pt x="341469" y="33732"/>
                  </a:cubicBezTo>
                  <a:cubicBezTo>
                    <a:pt x="341455" y="33739"/>
                    <a:pt x="341441" y="33739"/>
                    <a:pt x="341427" y="33746"/>
                  </a:cubicBezTo>
                  <a:cubicBezTo>
                    <a:pt x="82987" y="122581"/>
                    <a:pt x="-54788" y="403839"/>
                    <a:pt x="33436" y="6624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70"/>
            <p:cNvSpPr/>
            <p:nvPr/>
          </p:nvSpPr>
          <p:spPr>
            <a:xfrm>
              <a:off x="4326762" y="782179"/>
              <a:ext cx="372161" cy="346781"/>
            </a:xfrm>
            <a:custGeom>
              <a:rect b="b" l="l" r="r" t="t"/>
              <a:pathLst>
                <a:path extrusionOk="0" h="346781" w="372161">
                  <a:moveTo>
                    <a:pt x="371318" y="203039"/>
                  </a:moveTo>
                  <a:cubicBezTo>
                    <a:pt x="370687" y="201230"/>
                    <a:pt x="368716" y="200262"/>
                    <a:pt x="366900" y="200865"/>
                  </a:cubicBezTo>
                  <a:lnTo>
                    <a:pt x="151685" y="274567"/>
                  </a:lnTo>
                  <a:cubicBezTo>
                    <a:pt x="151279" y="274707"/>
                    <a:pt x="150893" y="274925"/>
                    <a:pt x="150564" y="275198"/>
                  </a:cubicBezTo>
                  <a:cubicBezTo>
                    <a:pt x="140683" y="251412"/>
                    <a:pt x="114722" y="238607"/>
                    <a:pt x="89835" y="245255"/>
                  </a:cubicBezTo>
                  <a:lnTo>
                    <a:pt x="6666" y="2341"/>
                  </a:lnTo>
                  <a:cubicBezTo>
                    <a:pt x="6028" y="405"/>
                    <a:pt x="3939" y="-647"/>
                    <a:pt x="2003" y="-9"/>
                  </a:cubicBezTo>
                  <a:cubicBezTo>
                    <a:pt x="68" y="629"/>
                    <a:pt x="-984" y="2719"/>
                    <a:pt x="-346" y="4655"/>
                  </a:cubicBezTo>
                  <a:lnTo>
                    <a:pt x="82822" y="247499"/>
                  </a:lnTo>
                  <a:cubicBezTo>
                    <a:pt x="57942" y="258010"/>
                    <a:pt x="45403" y="285948"/>
                    <a:pt x="54071" y="311523"/>
                  </a:cubicBezTo>
                  <a:lnTo>
                    <a:pt x="54071" y="311523"/>
                  </a:lnTo>
                  <a:cubicBezTo>
                    <a:pt x="61175" y="332568"/>
                    <a:pt x="80950" y="346691"/>
                    <a:pt x="103159" y="346586"/>
                  </a:cubicBezTo>
                  <a:cubicBezTo>
                    <a:pt x="108811" y="346607"/>
                    <a:pt x="114428" y="345681"/>
                    <a:pt x="119779" y="343851"/>
                  </a:cubicBezTo>
                  <a:cubicBezTo>
                    <a:pt x="145444" y="335015"/>
                    <a:pt x="159841" y="307764"/>
                    <a:pt x="152667" y="281579"/>
                  </a:cubicBezTo>
                  <a:lnTo>
                    <a:pt x="152667" y="281579"/>
                  </a:lnTo>
                  <a:cubicBezTo>
                    <a:pt x="153060" y="281650"/>
                    <a:pt x="153467" y="281650"/>
                    <a:pt x="153859" y="281579"/>
                  </a:cubicBezTo>
                  <a:lnTo>
                    <a:pt x="369004" y="207878"/>
                  </a:lnTo>
                  <a:cubicBezTo>
                    <a:pt x="370876" y="207394"/>
                    <a:pt x="372005" y="205480"/>
                    <a:pt x="371514" y="203600"/>
                  </a:cubicBezTo>
                  <a:cubicBezTo>
                    <a:pt x="371465" y="203411"/>
                    <a:pt x="371402" y="203222"/>
                    <a:pt x="371318" y="203039"/>
                  </a:cubicBezTo>
                  <a:close/>
                  <a:moveTo>
                    <a:pt x="117534" y="336908"/>
                  </a:moveTo>
                  <a:cubicBezTo>
                    <a:pt x="94309" y="344882"/>
                    <a:pt x="69022" y="332519"/>
                    <a:pt x="61049" y="309293"/>
                  </a:cubicBezTo>
                  <a:cubicBezTo>
                    <a:pt x="53075" y="286068"/>
                    <a:pt x="65446" y="260780"/>
                    <a:pt x="88664" y="252807"/>
                  </a:cubicBezTo>
                  <a:cubicBezTo>
                    <a:pt x="111889" y="244834"/>
                    <a:pt x="137184" y="257197"/>
                    <a:pt x="145150" y="280423"/>
                  </a:cubicBezTo>
                  <a:cubicBezTo>
                    <a:pt x="145157" y="280436"/>
                    <a:pt x="145157" y="280444"/>
                    <a:pt x="145164" y="280457"/>
                  </a:cubicBezTo>
                  <a:cubicBezTo>
                    <a:pt x="153109" y="303676"/>
                    <a:pt x="140746" y="328942"/>
                    <a:pt x="117534" y="336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70"/>
          <p:cNvGrpSpPr/>
          <p:nvPr/>
        </p:nvGrpSpPr>
        <p:grpSpPr>
          <a:xfrm>
            <a:off x="2902961" y="1749572"/>
            <a:ext cx="5341853" cy="754972"/>
            <a:chOff x="4404545" y="3307480"/>
            <a:chExt cx="782403" cy="129272"/>
          </a:xfrm>
        </p:grpSpPr>
        <p:sp>
          <p:nvSpPr>
            <p:cNvPr id="738" name="Google Shape;738;p70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70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70"/>
          <p:cNvGrpSpPr/>
          <p:nvPr/>
        </p:nvGrpSpPr>
        <p:grpSpPr>
          <a:xfrm>
            <a:off x="2919574" y="2729922"/>
            <a:ext cx="5341853" cy="754972"/>
            <a:chOff x="4404545" y="3307480"/>
            <a:chExt cx="782403" cy="129272"/>
          </a:xfrm>
        </p:grpSpPr>
        <p:sp>
          <p:nvSpPr>
            <p:cNvPr id="741" name="Google Shape;741;p70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70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" name="Google Shape;743;p70"/>
          <p:cNvSpPr txBox="1"/>
          <p:nvPr/>
        </p:nvSpPr>
        <p:spPr>
          <a:xfrm>
            <a:off x="3699425" y="1739200"/>
            <a:ext cx="4390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Need to 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user between task sections in a obvious and intuitive way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4" name="Google Shape;744;p70"/>
          <p:cNvSpPr txBox="1"/>
          <p:nvPr/>
        </p:nvSpPr>
        <p:spPr>
          <a:xfrm>
            <a:off x="3699425" y="2792800"/>
            <a:ext cx="456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Need more responsiveness and juice for accepting study sessions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2EC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Meet The Team!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0" name="Google Shape;420;p44"/>
          <p:cNvGrpSpPr/>
          <p:nvPr/>
        </p:nvGrpSpPr>
        <p:grpSpPr>
          <a:xfrm>
            <a:off x="2574750" y="1169375"/>
            <a:ext cx="1900200" cy="3574392"/>
            <a:chOff x="2574750" y="1169375"/>
            <a:chExt cx="1900200" cy="3574392"/>
          </a:xfrm>
        </p:grpSpPr>
        <p:sp>
          <p:nvSpPr>
            <p:cNvPr id="421" name="Google Shape;421;p44"/>
            <p:cNvSpPr/>
            <p:nvPr/>
          </p:nvSpPr>
          <p:spPr>
            <a:xfrm>
              <a:off x="2574750" y="1169375"/>
              <a:ext cx="1900200" cy="3562800"/>
            </a:xfrm>
            <a:prstGeom prst="round2DiagRect">
              <a:avLst>
                <a:gd fmla="val 16667" name="adj1"/>
                <a:gd fmla="val 14268" name="adj2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 rot="10800000">
              <a:off x="3189800" y="3883017"/>
              <a:ext cx="653175" cy="860750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 txBox="1"/>
            <p:nvPr/>
          </p:nvSpPr>
          <p:spPr>
            <a:xfrm>
              <a:off x="2574750" y="1453231"/>
              <a:ext cx="1900200" cy="32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Alexander Yue</a:t>
              </a:r>
              <a:endParaRPr b="1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44"/>
            <p:cNvSpPr txBox="1"/>
            <p:nvPr/>
          </p:nvSpPr>
          <p:spPr>
            <a:xfrm>
              <a:off x="2574750" y="1576463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BS Physics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Sacramento, CA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44"/>
            <p:cNvSpPr txBox="1"/>
            <p:nvPr/>
          </p:nvSpPr>
          <p:spPr>
            <a:xfrm>
              <a:off x="3098100" y="4080345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’27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6" name="Google Shape;426;p44"/>
          <p:cNvGrpSpPr/>
          <p:nvPr/>
        </p:nvGrpSpPr>
        <p:grpSpPr>
          <a:xfrm>
            <a:off x="4669050" y="1151058"/>
            <a:ext cx="1900200" cy="3581117"/>
            <a:chOff x="4669050" y="1151058"/>
            <a:chExt cx="1900200" cy="3581117"/>
          </a:xfrm>
        </p:grpSpPr>
        <p:sp>
          <p:nvSpPr>
            <p:cNvPr id="427" name="Google Shape;427;p44"/>
            <p:cNvSpPr/>
            <p:nvPr/>
          </p:nvSpPr>
          <p:spPr>
            <a:xfrm>
              <a:off x="4669050" y="1169375"/>
              <a:ext cx="1900200" cy="3562800"/>
            </a:xfrm>
            <a:prstGeom prst="round2DiagRect">
              <a:avLst>
                <a:gd fmla="val 16667" name="adj1"/>
                <a:gd fmla="val 13145" name="adj2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5292563" y="1151058"/>
              <a:ext cx="653175" cy="860750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 txBox="1"/>
            <p:nvPr/>
          </p:nvSpPr>
          <p:spPr>
            <a:xfrm>
              <a:off x="4669050" y="3520144"/>
              <a:ext cx="1900200" cy="327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Diego Valdez Duran</a:t>
              </a:r>
              <a:endParaRPr b="1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44"/>
            <p:cNvSpPr txBox="1"/>
            <p:nvPr/>
          </p:nvSpPr>
          <p:spPr>
            <a:xfrm>
              <a:off x="4669050" y="3781300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Coterm CS</a:t>
              </a:r>
              <a:endParaRPr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Aspen, CO  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" name="Google Shape;431;p44"/>
            <p:cNvSpPr txBox="1"/>
            <p:nvPr/>
          </p:nvSpPr>
          <p:spPr>
            <a:xfrm>
              <a:off x="5192400" y="1585022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’25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32" name="Google Shape;432;p44"/>
          <p:cNvSpPr/>
          <p:nvPr/>
        </p:nvSpPr>
        <p:spPr>
          <a:xfrm>
            <a:off x="6786600" y="1169375"/>
            <a:ext cx="1900200" cy="3562800"/>
          </a:xfrm>
          <a:prstGeom prst="round2DiagRect">
            <a:avLst>
              <a:gd fmla="val 16667" name="adj1"/>
              <a:gd fmla="val 14209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4"/>
          <p:cNvSpPr/>
          <p:nvPr/>
        </p:nvSpPr>
        <p:spPr>
          <a:xfrm rot="10800000">
            <a:off x="7395325" y="3883017"/>
            <a:ext cx="653175" cy="860750"/>
          </a:xfrm>
          <a:prstGeom prst="flowChartOffpageConnector">
            <a:avLst/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4"/>
          <p:cNvSpPr txBox="1"/>
          <p:nvPr/>
        </p:nvSpPr>
        <p:spPr>
          <a:xfrm>
            <a:off x="6763350" y="1453231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Evan Hsu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44"/>
          <p:cNvSpPr txBox="1"/>
          <p:nvPr/>
        </p:nvSpPr>
        <p:spPr>
          <a:xfrm>
            <a:off x="6535350" y="1544968"/>
            <a:ext cx="2356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Coterm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Rancho Cucamonga, CA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44"/>
          <p:cNvSpPr txBox="1"/>
          <p:nvPr/>
        </p:nvSpPr>
        <p:spPr>
          <a:xfrm>
            <a:off x="7286700" y="4080397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’25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7" name="Google Shape;4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512" y="2423868"/>
            <a:ext cx="1228673" cy="136385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125" y="2173388"/>
            <a:ext cx="1228675" cy="1554778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752" y="2116525"/>
            <a:ext cx="1228674" cy="1241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44"/>
          <p:cNvGrpSpPr/>
          <p:nvPr/>
        </p:nvGrpSpPr>
        <p:grpSpPr>
          <a:xfrm>
            <a:off x="463525" y="1151058"/>
            <a:ext cx="1917125" cy="3581117"/>
            <a:chOff x="463525" y="1151058"/>
            <a:chExt cx="1917125" cy="3581117"/>
          </a:xfrm>
        </p:grpSpPr>
        <p:sp>
          <p:nvSpPr>
            <p:cNvPr id="441" name="Google Shape;441;p44"/>
            <p:cNvSpPr/>
            <p:nvPr/>
          </p:nvSpPr>
          <p:spPr>
            <a:xfrm>
              <a:off x="463525" y="1169375"/>
              <a:ext cx="1900200" cy="3562800"/>
            </a:xfrm>
            <a:prstGeom prst="round2DiagRect">
              <a:avLst>
                <a:gd fmla="val 16667" name="adj1"/>
                <a:gd fmla="val 14501" name="adj2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1103975" y="1151058"/>
              <a:ext cx="653175" cy="860750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 txBox="1"/>
            <p:nvPr/>
          </p:nvSpPr>
          <p:spPr>
            <a:xfrm>
              <a:off x="480450" y="3443944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Ecem Yilmazhaliloglu</a:t>
              </a:r>
              <a:endParaRPr b="1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44"/>
            <p:cNvSpPr txBox="1"/>
            <p:nvPr/>
          </p:nvSpPr>
          <p:spPr>
            <a:xfrm>
              <a:off x="1003800" y="1541245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’25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44"/>
            <p:cNvSpPr txBox="1"/>
            <p:nvPr/>
          </p:nvSpPr>
          <p:spPr>
            <a:xfrm>
              <a:off x="480450" y="3710482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BS CS</a:t>
              </a:r>
              <a:endParaRPr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Istanbul, Turkey</a:t>
              </a: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46" name="Google Shape;44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752" y="2116525"/>
            <a:ext cx="1228674" cy="1241016"/>
          </a:xfrm>
          <a:prstGeom prst="rect">
            <a:avLst/>
          </a:prstGeom>
          <a:noFill/>
          <a:ln cap="flat" cmpd="sng" w="28575">
            <a:solidFill>
              <a:srgbClr val="1A171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p44"/>
          <p:cNvPicPr preferRelativeResize="0"/>
          <p:nvPr/>
        </p:nvPicPr>
        <p:blipFill rotWithShape="1">
          <a:blip r:embed="rId6">
            <a:alphaModFix/>
          </a:blip>
          <a:srcRect b="0" l="0" r="0" t="12280"/>
          <a:stretch/>
        </p:blipFill>
        <p:spPr>
          <a:xfrm>
            <a:off x="5004812" y="2116537"/>
            <a:ext cx="1228675" cy="1303004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44"/>
          <p:cNvSpPr txBox="1"/>
          <p:nvPr/>
        </p:nvSpPr>
        <p:spPr>
          <a:xfrm>
            <a:off x="5220425" y="787650"/>
            <a:ext cx="393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1"/>
          <p:cNvSpPr txBox="1"/>
          <p:nvPr>
            <p:ph idx="1" type="subTitle"/>
          </p:nvPr>
        </p:nvSpPr>
        <p:spPr>
          <a:xfrm>
            <a:off x="4164750" y="1281950"/>
            <a:ext cx="38841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Senior at SJSU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Friend of a friend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Bought them Boba + Korean </a:t>
            </a:r>
            <a:r>
              <a:rPr lang="en"/>
              <a:t>Corn Dogs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Roles: Diego facilitated, AJ took notes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1"/>
          <p:cNvSpPr txBox="1"/>
          <p:nvPr>
            <p:ph type="title"/>
          </p:nvPr>
        </p:nvSpPr>
        <p:spPr>
          <a:xfrm>
            <a:off x="4164750" y="950375"/>
            <a:ext cx="3884100" cy="4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Context</a:t>
            </a:r>
            <a:endParaRPr sz="2000"/>
          </a:p>
        </p:txBody>
      </p:sp>
      <p:sp>
        <p:nvSpPr>
          <p:cNvPr id="751" name="Google Shape;751;p71"/>
          <p:cNvSpPr txBox="1"/>
          <p:nvPr>
            <p:ph type="title"/>
          </p:nvPr>
        </p:nvSpPr>
        <p:spPr>
          <a:xfrm>
            <a:off x="822000" y="490175"/>
            <a:ext cx="59124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 Test 3 - </a:t>
            </a:r>
            <a:r>
              <a:rPr lang="en" sz="2000"/>
              <a:t>Senior </a:t>
            </a:r>
            <a:r>
              <a:rPr lang="en" sz="2000"/>
              <a:t>@ SJSU</a:t>
            </a:r>
            <a:endParaRPr sz="2000"/>
          </a:p>
        </p:txBody>
      </p:sp>
      <p:pic>
        <p:nvPicPr>
          <p:cNvPr id="752" name="Google Shape;7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500" y="1193050"/>
            <a:ext cx="2755325" cy="37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2"/>
          <p:cNvSpPr txBox="1"/>
          <p:nvPr>
            <p:ph type="title"/>
          </p:nvPr>
        </p:nvSpPr>
        <p:spPr>
          <a:xfrm>
            <a:off x="4132550" y="1193050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Critical Incidents</a:t>
            </a:r>
            <a:endParaRPr sz="2000"/>
          </a:p>
        </p:txBody>
      </p:sp>
      <p:sp>
        <p:nvSpPr>
          <p:cNvPr id="758" name="Google Shape;758;p72"/>
          <p:cNvSpPr txBox="1"/>
          <p:nvPr>
            <p:ph type="title"/>
          </p:nvPr>
        </p:nvSpPr>
        <p:spPr>
          <a:xfrm>
            <a:off x="822000" y="490175"/>
            <a:ext cx="59124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 Test 3 - </a:t>
            </a:r>
            <a:r>
              <a:rPr lang="en" sz="2000"/>
              <a:t>Senior </a:t>
            </a:r>
            <a:r>
              <a:rPr lang="en" sz="2000"/>
              <a:t>@ SJSU</a:t>
            </a:r>
            <a:endParaRPr sz="2000"/>
          </a:p>
        </p:txBody>
      </p:sp>
      <p:pic>
        <p:nvPicPr>
          <p:cNvPr id="759" name="Google Shape;7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500" y="1193050"/>
            <a:ext cx="2755325" cy="37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2"/>
          <p:cNvSpPr txBox="1"/>
          <p:nvPr>
            <p:ph idx="1" type="subTitle"/>
          </p:nvPr>
        </p:nvSpPr>
        <p:spPr>
          <a:xfrm>
            <a:off x="4024675" y="1605275"/>
            <a:ext cx="45771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[0] </a:t>
            </a:r>
            <a:r>
              <a:rPr lang="en" sz="1000">
                <a:solidFill>
                  <a:srgbClr val="000000"/>
                </a:solidFill>
              </a:rPr>
              <a:t>Create an account and login. Process was seen as easy, familiar, and “standard” to an everyday app.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[1] </a:t>
            </a:r>
            <a:r>
              <a:rPr lang="en" sz="1000">
                <a:solidFill>
                  <a:srgbClr val="000000"/>
                </a:solidFill>
              </a:rPr>
              <a:t>Add a new class. </a:t>
            </a:r>
            <a:r>
              <a:rPr lang="en" sz="1000">
                <a:solidFill>
                  <a:srgbClr val="000000"/>
                </a:solidFill>
              </a:rPr>
              <a:t>Was a little confused on what was going on after being redirected to homepage. </a:t>
            </a:r>
            <a:r>
              <a:rPr lang="en" sz="1000">
                <a:solidFill>
                  <a:srgbClr val="000000"/>
                </a:solidFill>
              </a:rPr>
              <a:t>User noted they would have wanted “a little blurb to tell me what the app is for and how it functions in the beginning”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[1] </a:t>
            </a:r>
            <a:r>
              <a:rPr lang="en" sz="1000">
                <a:solidFill>
                  <a:srgbClr val="000000"/>
                </a:solidFill>
              </a:rPr>
              <a:t>Upload class materials. The process of uploading materials was good, but was </a:t>
            </a:r>
            <a:r>
              <a:rPr lang="en" sz="1000">
                <a:solidFill>
                  <a:srgbClr val="000000"/>
                </a:solidFill>
              </a:rPr>
              <a:t>unclear</a:t>
            </a:r>
            <a:r>
              <a:rPr lang="en" sz="1000">
                <a:solidFill>
                  <a:srgbClr val="000000"/>
                </a:solidFill>
              </a:rPr>
              <a:t> on what was uploading and why.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[3] </a:t>
            </a:r>
            <a:r>
              <a:rPr lang="en" sz="1000">
                <a:solidFill>
                  <a:srgbClr val="000000"/>
                </a:solidFill>
              </a:rPr>
              <a:t>Take the profile survey. </a:t>
            </a:r>
            <a:r>
              <a:rPr lang="en" sz="1000">
                <a:solidFill>
                  <a:srgbClr val="000000"/>
                </a:solidFill>
              </a:rPr>
              <a:t>Felt that building profiles should be class specific, may have different goals for different classes. Was disappointed in lack of responsiveness when getting a study group match.</a:t>
            </a:r>
            <a:endParaRPr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3"/>
          <p:cNvSpPr txBox="1"/>
          <p:nvPr>
            <p:ph type="title"/>
          </p:nvPr>
        </p:nvSpPr>
        <p:spPr>
          <a:xfrm>
            <a:off x="4203149" y="696250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766" name="Google Shape;766;p73"/>
          <p:cNvSpPr/>
          <p:nvPr/>
        </p:nvSpPr>
        <p:spPr>
          <a:xfrm>
            <a:off x="788253" y="914631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7" name="Google Shape;767;p73"/>
          <p:cNvGrpSpPr/>
          <p:nvPr/>
        </p:nvGrpSpPr>
        <p:grpSpPr>
          <a:xfrm>
            <a:off x="703076" y="732111"/>
            <a:ext cx="1834973" cy="3724678"/>
            <a:chOff x="5186401" y="494525"/>
            <a:chExt cx="1834973" cy="3724678"/>
          </a:xfrm>
        </p:grpSpPr>
        <p:sp>
          <p:nvSpPr>
            <p:cNvPr id="768" name="Google Shape;768;p73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73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0" name="Google Shape;770;p73"/>
          <p:cNvPicPr preferRelativeResize="0"/>
          <p:nvPr/>
        </p:nvPicPr>
        <p:blipFill rotWithShape="1">
          <a:blip r:embed="rId3">
            <a:alphaModFix/>
          </a:blip>
          <a:srcRect b="0" l="63613" r="6907" t="0"/>
          <a:stretch/>
        </p:blipFill>
        <p:spPr>
          <a:xfrm>
            <a:off x="788262" y="914635"/>
            <a:ext cx="1664599" cy="317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1" name="Google Shape;771;p73"/>
          <p:cNvGrpSpPr/>
          <p:nvPr/>
        </p:nvGrpSpPr>
        <p:grpSpPr>
          <a:xfrm rot="-5400000">
            <a:off x="8333102" y="3882809"/>
            <a:ext cx="792042" cy="792028"/>
            <a:chOff x="3900053" y="536399"/>
            <a:chExt cx="1076436" cy="1076417"/>
          </a:xfrm>
        </p:grpSpPr>
        <p:sp>
          <p:nvSpPr>
            <p:cNvPr id="772" name="Google Shape;772;p73"/>
            <p:cNvSpPr/>
            <p:nvPr/>
          </p:nvSpPr>
          <p:spPr>
            <a:xfrm>
              <a:off x="3900053" y="536399"/>
              <a:ext cx="1076436" cy="1076417"/>
            </a:xfrm>
            <a:custGeom>
              <a:rect b="b" l="l" r="r" t="t"/>
              <a:pathLst>
                <a:path extrusionOk="0" h="1076417" w="1076436">
                  <a:moveTo>
                    <a:pt x="712054" y="1047058"/>
                  </a:moveTo>
                  <a:cubicBezTo>
                    <a:pt x="993186" y="950755"/>
                    <a:pt x="1143023" y="644784"/>
                    <a:pt x="1046720" y="363652"/>
                  </a:cubicBezTo>
                  <a:cubicBezTo>
                    <a:pt x="950417" y="82520"/>
                    <a:pt x="644453" y="-67310"/>
                    <a:pt x="363321" y="28986"/>
                  </a:cubicBezTo>
                  <a:cubicBezTo>
                    <a:pt x="82230" y="125275"/>
                    <a:pt x="-67614" y="431169"/>
                    <a:pt x="28612" y="712280"/>
                  </a:cubicBezTo>
                  <a:cubicBezTo>
                    <a:pt x="124901" y="993447"/>
                    <a:pt x="430879" y="1143333"/>
                    <a:pt x="712054" y="1047058"/>
                  </a:cubicBezTo>
                  <a:close/>
                  <a:moveTo>
                    <a:pt x="397752" y="129258"/>
                  </a:moveTo>
                  <a:cubicBezTo>
                    <a:pt x="623458" y="51973"/>
                    <a:pt x="869085" y="172287"/>
                    <a:pt x="946370" y="397992"/>
                  </a:cubicBezTo>
                  <a:cubicBezTo>
                    <a:pt x="1023655" y="623698"/>
                    <a:pt x="903342" y="869326"/>
                    <a:pt x="677636" y="946611"/>
                  </a:cubicBezTo>
                  <a:cubicBezTo>
                    <a:pt x="451945" y="1023889"/>
                    <a:pt x="206338" y="903596"/>
                    <a:pt x="129032" y="677918"/>
                  </a:cubicBezTo>
                  <a:cubicBezTo>
                    <a:pt x="51719" y="452220"/>
                    <a:pt x="172012" y="206585"/>
                    <a:pt x="397710" y="129272"/>
                  </a:cubicBezTo>
                  <a:cubicBezTo>
                    <a:pt x="397724" y="129265"/>
                    <a:pt x="397738" y="129265"/>
                    <a:pt x="397752" y="129258"/>
                  </a:cubicBez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73"/>
            <p:cNvSpPr/>
            <p:nvPr/>
          </p:nvSpPr>
          <p:spPr>
            <a:xfrm>
              <a:off x="3935761" y="572234"/>
              <a:ext cx="1004475" cy="1004475"/>
            </a:xfrm>
            <a:custGeom>
              <a:rect b="b" l="l" r="r" t="t"/>
              <a:pathLst>
                <a:path extrusionOk="0" h="1004475" w="1004475">
                  <a:moveTo>
                    <a:pt x="502435" y="1004280"/>
                  </a:moveTo>
                  <a:cubicBezTo>
                    <a:pt x="225054" y="1004687"/>
                    <a:pt x="-132" y="780153"/>
                    <a:pt x="-532" y="502772"/>
                  </a:cubicBezTo>
                  <a:cubicBezTo>
                    <a:pt x="-939" y="225398"/>
                    <a:pt x="223595" y="212"/>
                    <a:pt x="500969" y="-195"/>
                  </a:cubicBezTo>
                  <a:cubicBezTo>
                    <a:pt x="778350" y="-601"/>
                    <a:pt x="1003536" y="223933"/>
                    <a:pt x="1003943" y="501313"/>
                  </a:cubicBezTo>
                  <a:cubicBezTo>
                    <a:pt x="1004251" y="716191"/>
                    <a:pt x="867830" y="907465"/>
                    <a:pt x="664564" y="977142"/>
                  </a:cubicBezTo>
                  <a:cubicBezTo>
                    <a:pt x="612377" y="995017"/>
                    <a:pt x="557602" y="1004189"/>
                    <a:pt x="502435" y="1004280"/>
                  </a:cubicBezTo>
                  <a:close/>
                  <a:moveTo>
                    <a:pt x="33436" y="662490"/>
                  </a:moveTo>
                  <a:cubicBezTo>
                    <a:pt x="122005" y="921175"/>
                    <a:pt x="403509" y="1059083"/>
                    <a:pt x="662194" y="970522"/>
                  </a:cubicBezTo>
                  <a:cubicBezTo>
                    <a:pt x="920879" y="881954"/>
                    <a:pt x="1058788" y="600450"/>
                    <a:pt x="970227" y="341764"/>
                  </a:cubicBezTo>
                  <a:cubicBezTo>
                    <a:pt x="881658" y="83079"/>
                    <a:pt x="600154" y="-54836"/>
                    <a:pt x="341469" y="33732"/>
                  </a:cubicBezTo>
                  <a:cubicBezTo>
                    <a:pt x="341455" y="33739"/>
                    <a:pt x="341441" y="33739"/>
                    <a:pt x="341427" y="33746"/>
                  </a:cubicBezTo>
                  <a:cubicBezTo>
                    <a:pt x="82987" y="122581"/>
                    <a:pt x="-54788" y="403839"/>
                    <a:pt x="33436" y="6624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73"/>
            <p:cNvSpPr/>
            <p:nvPr/>
          </p:nvSpPr>
          <p:spPr>
            <a:xfrm>
              <a:off x="4326762" y="782179"/>
              <a:ext cx="372161" cy="346781"/>
            </a:xfrm>
            <a:custGeom>
              <a:rect b="b" l="l" r="r" t="t"/>
              <a:pathLst>
                <a:path extrusionOk="0" h="346781" w="372161">
                  <a:moveTo>
                    <a:pt x="371318" y="203039"/>
                  </a:moveTo>
                  <a:cubicBezTo>
                    <a:pt x="370687" y="201230"/>
                    <a:pt x="368716" y="200262"/>
                    <a:pt x="366900" y="200865"/>
                  </a:cubicBezTo>
                  <a:lnTo>
                    <a:pt x="151685" y="274567"/>
                  </a:lnTo>
                  <a:cubicBezTo>
                    <a:pt x="151279" y="274707"/>
                    <a:pt x="150893" y="274925"/>
                    <a:pt x="150564" y="275198"/>
                  </a:cubicBezTo>
                  <a:cubicBezTo>
                    <a:pt x="140683" y="251412"/>
                    <a:pt x="114722" y="238607"/>
                    <a:pt x="89835" y="245255"/>
                  </a:cubicBezTo>
                  <a:lnTo>
                    <a:pt x="6666" y="2341"/>
                  </a:lnTo>
                  <a:cubicBezTo>
                    <a:pt x="6028" y="405"/>
                    <a:pt x="3939" y="-647"/>
                    <a:pt x="2003" y="-9"/>
                  </a:cubicBezTo>
                  <a:cubicBezTo>
                    <a:pt x="68" y="629"/>
                    <a:pt x="-984" y="2719"/>
                    <a:pt x="-346" y="4655"/>
                  </a:cubicBezTo>
                  <a:lnTo>
                    <a:pt x="82822" y="247499"/>
                  </a:lnTo>
                  <a:cubicBezTo>
                    <a:pt x="57942" y="258010"/>
                    <a:pt x="45403" y="285948"/>
                    <a:pt x="54071" y="311523"/>
                  </a:cubicBezTo>
                  <a:lnTo>
                    <a:pt x="54071" y="311523"/>
                  </a:lnTo>
                  <a:cubicBezTo>
                    <a:pt x="61175" y="332568"/>
                    <a:pt x="80950" y="346691"/>
                    <a:pt x="103159" y="346586"/>
                  </a:cubicBezTo>
                  <a:cubicBezTo>
                    <a:pt x="108811" y="346607"/>
                    <a:pt x="114428" y="345681"/>
                    <a:pt x="119779" y="343851"/>
                  </a:cubicBezTo>
                  <a:cubicBezTo>
                    <a:pt x="145444" y="335015"/>
                    <a:pt x="159841" y="307764"/>
                    <a:pt x="152667" y="281579"/>
                  </a:cubicBezTo>
                  <a:lnTo>
                    <a:pt x="152667" y="281579"/>
                  </a:lnTo>
                  <a:cubicBezTo>
                    <a:pt x="153060" y="281650"/>
                    <a:pt x="153467" y="281650"/>
                    <a:pt x="153859" y="281579"/>
                  </a:cubicBezTo>
                  <a:lnTo>
                    <a:pt x="369004" y="207878"/>
                  </a:lnTo>
                  <a:cubicBezTo>
                    <a:pt x="370876" y="207394"/>
                    <a:pt x="372005" y="205480"/>
                    <a:pt x="371514" y="203600"/>
                  </a:cubicBezTo>
                  <a:cubicBezTo>
                    <a:pt x="371465" y="203411"/>
                    <a:pt x="371402" y="203222"/>
                    <a:pt x="371318" y="203039"/>
                  </a:cubicBezTo>
                  <a:close/>
                  <a:moveTo>
                    <a:pt x="117534" y="336908"/>
                  </a:moveTo>
                  <a:cubicBezTo>
                    <a:pt x="94309" y="344882"/>
                    <a:pt x="69022" y="332519"/>
                    <a:pt x="61049" y="309293"/>
                  </a:cubicBezTo>
                  <a:cubicBezTo>
                    <a:pt x="53075" y="286068"/>
                    <a:pt x="65446" y="260780"/>
                    <a:pt x="88664" y="252807"/>
                  </a:cubicBezTo>
                  <a:cubicBezTo>
                    <a:pt x="111889" y="244834"/>
                    <a:pt x="137184" y="257197"/>
                    <a:pt x="145150" y="280423"/>
                  </a:cubicBezTo>
                  <a:cubicBezTo>
                    <a:pt x="145157" y="280436"/>
                    <a:pt x="145157" y="280444"/>
                    <a:pt x="145164" y="280457"/>
                  </a:cubicBezTo>
                  <a:cubicBezTo>
                    <a:pt x="153109" y="303676"/>
                    <a:pt x="140746" y="328942"/>
                    <a:pt x="117534" y="336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73"/>
          <p:cNvGrpSpPr/>
          <p:nvPr/>
        </p:nvGrpSpPr>
        <p:grpSpPr>
          <a:xfrm>
            <a:off x="2902961" y="1368572"/>
            <a:ext cx="5341853" cy="754972"/>
            <a:chOff x="4404545" y="3307480"/>
            <a:chExt cx="782403" cy="129272"/>
          </a:xfrm>
        </p:grpSpPr>
        <p:sp>
          <p:nvSpPr>
            <p:cNvPr id="776" name="Google Shape;776;p73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73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73"/>
          <p:cNvGrpSpPr/>
          <p:nvPr/>
        </p:nvGrpSpPr>
        <p:grpSpPr>
          <a:xfrm>
            <a:off x="2919574" y="2272722"/>
            <a:ext cx="5341853" cy="754972"/>
            <a:chOff x="4404545" y="3307480"/>
            <a:chExt cx="782403" cy="129272"/>
          </a:xfrm>
        </p:grpSpPr>
        <p:sp>
          <p:nvSpPr>
            <p:cNvPr id="779" name="Google Shape;779;p73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73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73"/>
          <p:cNvSpPr txBox="1"/>
          <p:nvPr/>
        </p:nvSpPr>
        <p:spPr>
          <a:xfrm>
            <a:off x="3699425" y="1358200"/>
            <a:ext cx="42855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Could use landing page / features overview at the beginning of the user experience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2" name="Google Shape;782;p73"/>
          <p:cNvSpPr txBox="1"/>
          <p:nvPr/>
        </p:nvSpPr>
        <p:spPr>
          <a:xfrm>
            <a:off x="3699425" y="2335600"/>
            <a:ext cx="454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Need more exciting user flow from completed profile to matches and match requests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83" name="Google Shape;783;p73"/>
          <p:cNvGrpSpPr/>
          <p:nvPr/>
        </p:nvGrpSpPr>
        <p:grpSpPr>
          <a:xfrm>
            <a:off x="2991301" y="3196499"/>
            <a:ext cx="5307584" cy="754972"/>
            <a:chOff x="4404545" y="3307480"/>
            <a:chExt cx="782403" cy="129272"/>
          </a:xfrm>
        </p:grpSpPr>
        <p:sp>
          <p:nvSpPr>
            <p:cNvPr id="784" name="Google Shape;784;p73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5" name="Google Shape;785;p73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6" name="Google Shape;786;p73"/>
          <p:cNvSpPr txBox="1"/>
          <p:nvPr/>
        </p:nvSpPr>
        <p:spPr>
          <a:xfrm>
            <a:off x="3699425" y="3253075"/>
            <a:ext cx="392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Need signposting on purpose of uploading class materials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87" name="Google Shape;787;p73"/>
          <p:cNvGrpSpPr/>
          <p:nvPr/>
        </p:nvGrpSpPr>
        <p:grpSpPr>
          <a:xfrm>
            <a:off x="2991301" y="4127274"/>
            <a:ext cx="5307584" cy="754972"/>
            <a:chOff x="4404545" y="3307480"/>
            <a:chExt cx="782403" cy="129272"/>
          </a:xfrm>
        </p:grpSpPr>
        <p:sp>
          <p:nvSpPr>
            <p:cNvPr id="788" name="Google Shape;788;p73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9" name="Google Shape;789;p73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90" name="Google Shape;790;p73"/>
          <p:cNvSpPr txBox="1"/>
          <p:nvPr/>
        </p:nvSpPr>
        <p:spPr>
          <a:xfrm>
            <a:off x="3699425" y="4170550"/>
            <a:ext cx="392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Some users want class-by-class customizability in user survey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4"/>
          <p:cNvSpPr txBox="1"/>
          <p:nvPr>
            <p:ph idx="1" type="subTitle"/>
          </p:nvPr>
        </p:nvSpPr>
        <p:spPr>
          <a:xfrm>
            <a:off x="4230000" y="1727650"/>
            <a:ext cx="38841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Sophomore at Santa Clara University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Roommate's</a:t>
            </a:r>
            <a:r>
              <a:rPr lang="en"/>
              <a:t> brother who came to visit earlier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compensation needed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Evan facilitated, Alexander took notes</a:t>
            </a:r>
            <a:endParaRPr/>
          </a:p>
        </p:txBody>
      </p:sp>
      <p:sp>
        <p:nvSpPr>
          <p:cNvPr id="796" name="Google Shape;796;p74"/>
          <p:cNvSpPr txBox="1"/>
          <p:nvPr>
            <p:ph type="title"/>
          </p:nvPr>
        </p:nvSpPr>
        <p:spPr>
          <a:xfrm>
            <a:off x="4175625" y="1217650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Context</a:t>
            </a:r>
            <a:endParaRPr sz="2000"/>
          </a:p>
        </p:txBody>
      </p:sp>
      <p:sp>
        <p:nvSpPr>
          <p:cNvPr id="797" name="Google Shape;797;p74"/>
          <p:cNvSpPr txBox="1"/>
          <p:nvPr>
            <p:ph type="title"/>
          </p:nvPr>
        </p:nvSpPr>
        <p:spPr>
          <a:xfrm>
            <a:off x="822000" y="490175"/>
            <a:ext cx="703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 Test 4 - </a:t>
            </a:r>
            <a:r>
              <a:rPr lang="en" sz="2000"/>
              <a:t>Sophomore at Santa Clara University</a:t>
            </a:r>
            <a:endParaRPr sz="2000"/>
          </a:p>
        </p:txBody>
      </p:sp>
      <p:pic>
        <p:nvPicPr>
          <p:cNvPr id="798" name="Google Shape;7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825" y="1127000"/>
            <a:ext cx="2597602" cy="34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5"/>
          <p:cNvSpPr txBox="1"/>
          <p:nvPr>
            <p:ph type="title"/>
          </p:nvPr>
        </p:nvSpPr>
        <p:spPr>
          <a:xfrm>
            <a:off x="822000" y="490175"/>
            <a:ext cx="76137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 Test 4 - Sophomore at Santa Clara University</a:t>
            </a:r>
            <a:endParaRPr sz="2000"/>
          </a:p>
        </p:txBody>
      </p:sp>
      <p:pic>
        <p:nvPicPr>
          <p:cNvPr id="804" name="Google Shape;80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825" y="1127000"/>
            <a:ext cx="2597602" cy="34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75"/>
          <p:cNvSpPr txBox="1"/>
          <p:nvPr>
            <p:ph type="title"/>
          </p:nvPr>
        </p:nvSpPr>
        <p:spPr>
          <a:xfrm>
            <a:off x="3740650" y="878500"/>
            <a:ext cx="3884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Critical Incidents</a:t>
            </a:r>
            <a:endParaRPr sz="2000"/>
          </a:p>
        </p:txBody>
      </p:sp>
      <p:sp>
        <p:nvSpPr>
          <p:cNvPr id="806" name="Google Shape;806;p75"/>
          <p:cNvSpPr txBox="1"/>
          <p:nvPr>
            <p:ph idx="1" type="subTitle"/>
          </p:nvPr>
        </p:nvSpPr>
        <p:spPr>
          <a:xfrm>
            <a:off x="3663425" y="1345000"/>
            <a:ext cx="4418400" cy="3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Directed to complete 3 tasks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Create an account and login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>
                <a:solidFill>
                  <a:srgbClr val="000000"/>
                </a:solidFill>
              </a:rPr>
              <a:t>He thought the process was quick and easy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Add a new class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>
                <a:solidFill>
                  <a:srgbClr val="000000"/>
                </a:solidFill>
              </a:rPr>
              <a:t>He was confused after being </a:t>
            </a:r>
            <a:r>
              <a:rPr lang="en">
                <a:solidFill>
                  <a:srgbClr val="000000"/>
                </a:solidFill>
              </a:rPr>
              <a:t>redirected</a:t>
            </a:r>
            <a:r>
              <a:rPr lang="en">
                <a:solidFill>
                  <a:srgbClr val="000000"/>
                </a:solidFill>
              </a:rPr>
              <a:t> to homepage after adding a class. “I want to be able to immediately see the changes I made”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Upload class materials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>
                <a:solidFill>
                  <a:srgbClr val="000000"/>
                </a:solidFill>
              </a:rPr>
              <a:t>He was unsure of what the purpose of uploading materials was after navigating the process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Take the profile survey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>
                <a:solidFill>
                  <a:srgbClr val="000000"/>
                </a:solidFill>
              </a:rPr>
              <a:t>He preferred being immediately redirected to match requests after completing the survey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6"/>
          <p:cNvSpPr txBox="1"/>
          <p:nvPr>
            <p:ph type="title"/>
          </p:nvPr>
        </p:nvSpPr>
        <p:spPr>
          <a:xfrm>
            <a:off x="4203149" y="839675"/>
            <a:ext cx="27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812" name="Google Shape;812;p76"/>
          <p:cNvSpPr/>
          <p:nvPr/>
        </p:nvSpPr>
        <p:spPr>
          <a:xfrm>
            <a:off x="788253" y="914631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76"/>
          <p:cNvGrpSpPr/>
          <p:nvPr/>
        </p:nvGrpSpPr>
        <p:grpSpPr>
          <a:xfrm>
            <a:off x="703076" y="732111"/>
            <a:ext cx="1834973" cy="3724678"/>
            <a:chOff x="5186401" y="494525"/>
            <a:chExt cx="1834973" cy="3724678"/>
          </a:xfrm>
        </p:grpSpPr>
        <p:sp>
          <p:nvSpPr>
            <p:cNvPr id="814" name="Google Shape;814;p76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6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6" name="Google Shape;816;p76"/>
          <p:cNvPicPr preferRelativeResize="0"/>
          <p:nvPr/>
        </p:nvPicPr>
        <p:blipFill rotWithShape="1">
          <a:blip r:embed="rId3">
            <a:alphaModFix/>
          </a:blip>
          <a:srcRect b="0" l="63613" r="6907" t="0"/>
          <a:stretch/>
        </p:blipFill>
        <p:spPr>
          <a:xfrm>
            <a:off x="788262" y="914635"/>
            <a:ext cx="1664599" cy="317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76"/>
          <p:cNvGrpSpPr/>
          <p:nvPr/>
        </p:nvGrpSpPr>
        <p:grpSpPr>
          <a:xfrm rot="-5400000">
            <a:off x="8333102" y="3882809"/>
            <a:ext cx="792042" cy="792028"/>
            <a:chOff x="3900053" y="536399"/>
            <a:chExt cx="1076436" cy="1076417"/>
          </a:xfrm>
        </p:grpSpPr>
        <p:sp>
          <p:nvSpPr>
            <p:cNvPr id="818" name="Google Shape;818;p76"/>
            <p:cNvSpPr/>
            <p:nvPr/>
          </p:nvSpPr>
          <p:spPr>
            <a:xfrm>
              <a:off x="3900053" y="536399"/>
              <a:ext cx="1076436" cy="1076417"/>
            </a:xfrm>
            <a:custGeom>
              <a:rect b="b" l="l" r="r" t="t"/>
              <a:pathLst>
                <a:path extrusionOk="0" h="1076417" w="1076436">
                  <a:moveTo>
                    <a:pt x="712054" y="1047058"/>
                  </a:moveTo>
                  <a:cubicBezTo>
                    <a:pt x="993186" y="950755"/>
                    <a:pt x="1143023" y="644784"/>
                    <a:pt x="1046720" y="363652"/>
                  </a:cubicBezTo>
                  <a:cubicBezTo>
                    <a:pt x="950417" y="82520"/>
                    <a:pt x="644453" y="-67310"/>
                    <a:pt x="363321" y="28986"/>
                  </a:cubicBezTo>
                  <a:cubicBezTo>
                    <a:pt x="82230" y="125275"/>
                    <a:pt x="-67614" y="431169"/>
                    <a:pt x="28612" y="712280"/>
                  </a:cubicBezTo>
                  <a:cubicBezTo>
                    <a:pt x="124901" y="993447"/>
                    <a:pt x="430879" y="1143333"/>
                    <a:pt x="712054" y="1047058"/>
                  </a:cubicBezTo>
                  <a:close/>
                  <a:moveTo>
                    <a:pt x="397752" y="129258"/>
                  </a:moveTo>
                  <a:cubicBezTo>
                    <a:pt x="623458" y="51973"/>
                    <a:pt x="869085" y="172287"/>
                    <a:pt x="946370" y="397992"/>
                  </a:cubicBezTo>
                  <a:cubicBezTo>
                    <a:pt x="1023655" y="623698"/>
                    <a:pt x="903342" y="869326"/>
                    <a:pt x="677636" y="946611"/>
                  </a:cubicBezTo>
                  <a:cubicBezTo>
                    <a:pt x="451945" y="1023889"/>
                    <a:pt x="206338" y="903596"/>
                    <a:pt x="129032" y="677918"/>
                  </a:cubicBezTo>
                  <a:cubicBezTo>
                    <a:pt x="51719" y="452220"/>
                    <a:pt x="172012" y="206585"/>
                    <a:pt x="397710" y="129272"/>
                  </a:cubicBezTo>
                  <a:cubicBezTo>
                    <a:pt x="397724" y="129265"/>
                    <a:pt x="397738" y="129265"/>
                    <a:pt x="397752" y="129258"/>
                  </a:cubicBezTo>
                  <a:close/>
                </a:path>
              </a:pathLst>
            </a:custGeom>
            <a:solidFill>
              <a:srgbClr val="619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76"/>
            <p:cNvSpPr/>
            <p:nvPr/>
          </p:nvSpPr>
          <p:spPr>
            <a:xfrm>
              <a:off x="3935761" y="572234"/>
              <a:ext cx="1004475" cy="1004475"/>
            </a:xfrm>
            <a:custGeom>
              <a:rect b="b" l="l" r="r" t="t"/>
              <a:pathLst>
                <a:path extrusionOk="0" h="1004475" w="1004475">
                  <a:moveTo>
                    <a:pt x="502435" y="1004280"/>
                  </a:moveTo>
                  <a:cubicBezTo>
                    <a:pt x="225054" y="1004687"/>
                    <a:pt x="-132" y="780153"/>
                    <a:pt x="-532" y="502772"/>
                  </a:cubicBezTo>
                  <a:cubicBezTo>
                    <a:pt x="-939" y="225398"/>
                    <a:pt x="223595" y="212"/>
                    <a:pt x="500969" y="-195"/>
                  </a:cubicBezTo>
                  <a:cubicBezTo>
                    <a:pt x="778350" y="-601"/>
                    <a:pt x="1003536" y="223933"/>
                    <a:pt x="1003943" y="501313"/>
                  </a:cubicBezTo>
                  <a:cubicBezTo>
                    <a:pt x="1004251" y="716191"/>
                    <a:pt x="867830" y="907465"/>
                    <a:pt x="664564" y="977142"/>
                  </a:cubicBezTo>
                  <a:cubicBezTo>
                    <a:pt x="612377" y="995017"/>
                    <a:pt x="557602" y="1004189"/>
                    <a:pt x="502435" y="1004280"/>
                  </a:cubicBezTo>
                  <a:close/>
                  <a:moveTo>
                    <a:pt x="33436" y="662490"/>
                  </a:moveTo>
                  <a:cubicBezTo>
                    <a:pt x="122005" y="921175"/>
                    <a:pt x="403509" y="1059083"/>
                    <a:pt x="662194" y="970522"/>
                  </a:cubicBezTo>
                  <a:cubicBezTo>
                    <a:pt x="920879" y="881954"/>
                    <a:pt x="1058788" y="600450"/>
                    <a:pt x="970227" y="341764"/>
                  </a:cubicBezTo>
                  <a:cubicBezTo>
                    <a:pt x="881658" y="83079"/>
                    <a:pt x="600154" y="-54836"/>
                    <a:pt x="341469" y="33732"/>
                  </a:cubicBezTo>
                  <a:cubicBezTo>
                    <a:pt x="341455" y="33739"/>
                    <a:pt x="341441" y="33739"/>
                    <a:pt x="341427" y="33746"/>
                  </a:cubicBezTo>
                  <a:cubicBezTo>
                    <a:pt x="82987" y="122581"/>
                    <a:pt x="-54788" y="403839"/>
                    <a:pt x="33436" y="6624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76"/>
            <p:cNvSpPr/>
            <p:nvPr/>
          </p:nvSpPr>
          <p:spPr>
            <a:xfrm>
              <a:off x="4326762" y="782179"/>
              <a:ext cx="372161" cy="346781"/>
            </a:xfrm>
            <a:custGeom>
              <a:rect b="b" l="l" r="r" t="t"/>
              <a:pathLst>
                <a:path extrusionOk="0" h="346781" w="372161">
                  <a:moveTo>
                    <a:pt x="371318" y="203039"/>
                  </a:moveTo>
                  <a:cubicBezTo>
                    <a:pt x="370687" y="201230"/>
                    <a:pt x="368716" y="200262"/>
                    <a:pt x="366900" y="200865"/>
                  </a:cubicBezTo>
                  <a:lnTo>
                    <a:pt x="151685" y="274567"/>
                  </a:lnTo>
                  <a:cubicBezTo>
                    <a:pt x="151279" y="274707"/>
                    <a:pt x="150893" y="274925"/>
                    <a:pt x="150564" y="275198"/>
                  </a:cubicBezTo>
                  <a:cubicBezTo>
                    <a:pt x="140683" y="251412"/>
                    <a:pt x="114722" y="238607"/>
                    <a:pt x="89835" y="245255"/>
                  </a:cubicBezTo>
                  <a:lnTo>
                    <a:pt x="6666" y="2341"/>
                  </a:lnTo>
                  <a:cubicBezTo>
                    <a:pt x="6028" y="405"/>
                    <a:pt x="3939" y="-647"/>
                    <a:pt x="2003" y="-9"/>
                  </a:cubicBezTo>
                  <a:cubicBezTo>
                    <a:pt x="68" y="629"/>
                    <a:pt x="-984" y="2719"/>
                    <a:pt x="-346" y="4655"/>
                  </a:cubicBezTo>
                  <a:lnTo>
                    <a:pt x="82822" y="247499"/>
                  </a:lnTo>
                  <a:cubicBezTo>
                    <a:pt x="57942" y="258010"/>
                    <a:pt x="45403" y="285948"/>
                    <a:pt x="54071" y="311523"/>
                  </a:cubicBezTo>
                  <a:lnTo>
                    <a:pt x="54071" y="311523"/>
                  </a:lnTo>
                  <a:cubicBezTo>
                    <a:pt x="61175" y="332568"/>
                    <a:pt x="80950" y="346691"/>
                    <a:pt x="103159" y="346586"/>
                  </a:cubicBezTo>
                  <a:cubicBezTo>
                    <a:pt x="108811" y="346607"/>
                    <a:pt x="114428" y="345681"/>
                    <a:pt x="119779" y="343851"/>
                  </a:cubicBezTo>
                  <a:cubicBezTo>
                    <a:pt x="145444" y="335015"/>
                    <a:pt x="159841" y="307764"/>
                    <a:pt x="152667" y="281579"/>
                  </a:cubicBezTo>
                  <a:lnTo>
                    <a:pt x="152667" y="281579"/>
                  </a:lnTo>
                  <a:cubicBezTo>
                    <a:pt x="153060" y="281650"/>
                    <a:pt x="153467" y="281650"/>
                    <a:pt x="153859" y="281579"/>
                  </a:cubicBezTo>
                  <a:lnTo>
                    <a:pt x="369004" y="207878"/>
                  </a:lnTo>
                  <a:cubicBezTo>
                    <a:pt x="370876" y="207394"/>
                    <a:pt x="372005" y="205480"/>
                    <a:pt x="371514" y="203600"/>
                  </a:cubicBezTo>
                  <a:cubicBezTo>
                    <a:pt x="371465" y="203411"/>
                    <a:pt x="371402" y="203222"/>
                    <a:pt x="371318" y="203039"/>
                  </a:cubicBezTo>
                  <a:close/>
                  <a:moveTo>
                    <a:pt x="117534" y="336908"/>
                  </a:moveTo>
                  <a:cubicBezTo>
                    <a:pt x="94309" y="344882"/>
                    <a:pt x="69022" y="332519"/>
                    <a:pt x="61049" y="309293"/>
                  </a:cubicBezTo>
                  <a:cubicBezTo>
                    <a:pt x="53075" y="286068"/>
                    <a:pt x="65446" y="260780"/>
                    <a:pt x="88664" y="252807"/>
                  </a:cubicBezTo>
                  <a:cubicBezTo>
                    <a:pt x="111889" y="244834"/>
                    <a:pt x="137184" y="257197"/>
                    <a:pt x="145150" y="280423"/>
                  </a:cubicBezTo>
                  <a:cubicBezTo>
                    <a:pt x="145157" y="280436"/>
                    <a:pt x="145157" y="280444"/>
                    <a:pt x="145164" y="280457"/>
                  </a:cubicBezTo>
                  <a:cubicBezTo>
                    <a:pt x="153109" y="303676"/>
                    <a:pt x="140746" y="328942"/>
                    <a:pt x="117534" y="336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76"/>
          <p:cNvGrpSpPr/>
          <p:nvPr/>
        </p:nvGrpSpPr>
        <p:grpSpPr>
          <a:xfrm>
            <a:off x="2902961" y="1749572"/>
            <a:ext cx="5341853" cy="754972"/>
            <a:chOff x="4404545" y="3307480"/>
            <a:chExt cx="782403" cy="129272"/>
          </a:xfrm>
        </p:grpSpPr>
        <p:sp>
          <p:nvSpPr>
            <p:cNvPr id="822" name="Google Shape;822;p76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76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76"/>
          <p:cNvGrpSpPr/>
          <p:nvPr/>
        </p:nvGrpSpPr>
        <p:grpSpPr>
          <a:xfrm>
            <a:off x="2919574" y="2729922"/>
            <a:ext cx="5341853" cy="754972"/>
            <a:chOff x="4404545" y="3307480"/>
            <a:chExt cx="782403" cy="129272"/>
          </a:xfrm>
        </p:grpSpPr>
        <p:sp>
          <p:nvSpPr>
            <p:cNvPr id="825" name="Google Shape;825;p76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76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" name="Google Shape;827;p76"/>
          <p:cNvSpPr txBox="1"/>
          <p:nvPr/>
        </p:nvSpPr>
        <p:spPr>
          <a:xfrm>
            <a:off x="3699425" y="1739200"/>
            <a:ext cx="4817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Need to clearly display newly added class immediately after adding it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8" name="Google Shape;828;p76"/>
          <p:cNvSpPr txBox="1"/>
          <p:nvPr/>
        </p:nvSpPr>
        <p:spPr>
          <a:xfrm>
            <a:off x="3699425" y="2792800"/>
            <a:ext cx="456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Need more direct user flow from completed profile to matches and match requests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9" name="Google Shape;829;p76"/>
          <p:cNvGrpSpPr/>
          <p:nvPr/>
        </p:nvGrpSpPr>
        <p:grpSpPr>
          <a:xfrm>
            <a:off x="2991249" y="3653772"/>
            <a:ext cx="5341853" cy="754972"/>
            <a:chOff x="4404545" y="3307480"/>
            <a:chExt cx="782403" cy="129272"/>
          </a:xfrm>
        </p:grpSpPr>
        <p:sp>
          <p:nvSpPr>
            <p:cNvPr id="830" name="Google Shape;830;p76"/>
            <p:cNvSpPr/>
            <p:nvPr/>
          </p:nvSpPr>
          <p:spPr>
            <a:xfrm>
              <a:off x="4404545" y="3307480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1" name="Google Shape;831;p76"/>
            <p:cNvSpPr/>
            <p:nvPr/>
          </p:nvSpPr>
          <p:spPr>
            <a:xfrm>
              <a:off x="4416033" y="3320186"/>
              <a:ext cx="93153" cy="103859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32" name="Google Shape;832;p76"/>
          <p:cNvSpPr txBox="1"/>
          <p:nvPr/>
        </p:nvSpPr>
        <p:spPr>
          <a:xfrm>
            <a:off x="3699425" y="3710275"/>
            <a:ext cx="392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Need signposting on purpose of uploading class materials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7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DISCUSSION</a:t>
            </a:r>
            <a:endParaRPr sz="4100"/>
          </a:p>
        </p:txBody>
      </p:sp>
      <p:sp>
        <p:nvSpPr>
          <p:cNvPr id="838" name="Google Shape;838;p77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39" name="Google Shape;839;p77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840" name="Google Shape;840;p7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1" name="Google Shape;841;p77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842" name="Google Shape;842;p77"/>
          <p:cNvPicPr preferRelativeResize="0"/>
          <p:nvPr/>
        </p:nvPicPr>
        <p:blipFill rotWithShape="1">
          <a:blip r:embed="rId3">
            <a:alphaModFix/>
          </a:blip>
          <a:srcRect b="14784" l="0" r="0" t="0"/>
          <a:stretch/>
        </p:blipFill>
        <p:spPr>
          <a:xfrm>
            <a:off x="6211050" y="1071100"/>
            <a:ext cx="3056876" cy="26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8"/>
          <p:cNvSpPr/>
          <p:nvPr/>
        </p:nvSpPr>
        <p:spPr>
          <a:xfrm>
            <a:off x="776175" y="1289224"/>
            <a:ext cx="3119512" cy="1146075"/>
          </a:xfrm>
          <a:custGeom>
            <a:rect b="b" l="l" r="r" t="t"/>
            <a:pathLst>
              <a:path extrusionOk="0" h="45843" w="108307">
                <a:moveTo>
                  <a:pt x="22921" y="0"/>
                </a:moveTo>
                <a:cubicBezTo>
                  <a:pt x="10298" y="0"/>
                  <a:pt x="0" y="10224"/>
                  <a:pt x="0" y="22921"/>
                </a:cubicBezTo>
                <a:cubicBezTo>
                  <a:pt x="0" y="35519"/>
                  <a:pt x="10298" y="45842"/>
                  <a:pt x="22921" y="45842"/>
                </a:cubicBezTo>
                <a:lnTo>
                  <a:pt x="108306" y="45842"/>
                </a:lnTo>
                <a:lnTo>
                  <a:pt x="1083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78"/>
          <p:cNvSpPr/>
          <p:nvPr/>
        </p:nvSpPr>
        <p:spPr>
          <a:xfrm>
            <a:off x="5199825" y="1289224"/>
            <a:ext cx="3178190" cy="1146075"/>
          </a:xfrm>
          <a:custGeom>
            <a:rect b="b" l="l" r="r" t="t"/>
            <a:pathLst>
              <a:path extrusionOk="0" h="45843" w="108332">
                <a:moveTo>
                  <a:pt x="0" y="0"/>
                </a:moveTo>
                <a:lnTo>
                  <a:pt x="0" y="45842"/>
                </a:lnTo>
                <a:lnTo>
                  <a:pt x="85410" y="45842"/>
                </a:lnTo>
                <a:cubicBezTo>
                  <a:pt x="98008" y="45842"/>
                  <a:pt x="108331" y="35519"/>
                  <a:pt x="108331" y="22921"/>
                </a:cubicBezTo>
                <a:cubicBezTo>
                  <a:pt x="108331" y="10224"/>
                  <a:pt x="98008" y="0"/>
                  <a:pt x="854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8"/>
          <p:cNvSpPr/>
          <p:nvPr/>
        </p:nvSpPr>
        <p:spPr>
          <a:xfrm>
            <a:off x="776272" y="2776449"/>
            <a:ext cx="3119512" cy="1145450"/>
          </a:xfrm>
          <a:custGeom>
            <a:rect b="b" l="l" r="r" t="t"/>
            <a:pathLst>
              <a:path extrusionOk="0" h="45818" w="108307">
                <a:moveTo>
                  <a:pt x="22921" y="1"/>
                </a:moveTo>
                <a:cubicBezTo>
                  <a:pt x="10298" y="1"/>
                  <a:pt x="0" y="10199"/>
                  <a:pt x="0" y="22896"/>
                </a:cubicBezTo>
                <a:cubicBezTo>
                  <a:pt x="0" y="35494"/>
                  <a:pt x="10298" y="45817"/>
                  <a:pt x="22921" y="45817"/>
                </a:cubicBezTo>
                <a:lnTo>
                  <a:pt x="108306" y="45817"/>
                </a:lnTo>
                <a:lnTo>
                  <a:pt x="10830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8"/>
          <p:cNvSpPr/>
          <p:nvPr/>
        </p:nvSpPr>
        <p:spPr>
          <a:xfrm>
            <a:off x="5199825" y="2776449"/>
            <a:ext cx="3121045" cy="1145450"/>
          </a:xfrm>
          <a:custGeom>
            <a:rect b="b" l="l" r="r" t="t"/>
            <a:pathLst>
              <a:path extrusionOk="0" h="45818" w="108332">
                <a:moveTo>
                  <a:pt x="0" y="1"/>
                </a:moveTo>
                <a:lnTo>
                  <a:pt x="0" y="45817"/>
                </a:lnTo>
                <a:lnTo>
                  <a:pt x="85410" y="45817"/>
                </a:lnTo>
                <a:cubicBezTo>
                  <a:pt x="98008" y="45817"/>
                  <a:pt x="108331" y="35494"/>
                  <a:pt x="108331" y="22896"/>
                </a:cubicBezTo>
                <a:cubicBezTo>
                  <a:pt x="108331" y="10199"/>
                  <a:pt x="98008" y="1"/>
                  <a:pt x="854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8"/>
          <p:cNvSpPr/>
          <p:nvPr/>
        </p:nvSpPr>
        <p:spPr>
          <a:xfrm>
            <a:off x="3046647" y="1076171"/>
            <a:ext cx="3000900" cy="3000900"/>
          </a:xfrm>
          <a:prstGeom prst="blockArc">
            <a:avLst>
              <a:gd fmla="val 10810477" name="adj1"/>
              <a:gd fmla="val 16196995" name="adj2"/>
              <a:gd fmla="val 28299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78"/>
          <p:cNvSpPr/>
          <p:nvPr/>
        </p:nvSpPr>
        <p:spPr>
          <a:xfrm flipH="1">
            <a:off x="3043181" y="1076171"/>
            <a:ext cx="3000900" cy="3000900"/>
          </a:xfrm>
          <a:prstGeom prst="blockArc">
            <a:avLst>
              <a:gd fmla="val 10810477" name="adj1"/>
              <a:gd fmla="val 16196995" name="adj2"/>
              <a:gd fmla="val 28299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78"/>
          <p:cNvSpPr/>
          <p:nvPr/>
        </p:nvSpPr>
        <p:spPr>
          <a:xfrm rot="10800000">
            <a:off x="3044908" y="1066429"/>
            <a:ext cx="3000900" cy="3000900"/>
          </a:xfrm>
          <a:prstGeom prst="blockArc">
            <a:avLst>
              <a:gd fmla="val 10810477" name="adj1"/>
              <a:gd fmla="val 16196995" name="adj2"/>
              <a:gd fmla="val 28299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78"/>
          <p:cNvSpPr/>
          <p:nvPr/>
        </p:nvSpPr>
        <p:spPr>
          <a:xfrm flipH="1" rot="10800000">
            <a:off x="3046647" y="1066429"/>
            <a:ext cx="3000900" cy="3000900"/>
          </a:xfrm>
          <a:prstGeom prst="blockArc">
            <a:avLst>
              <a:gd fmla="val 10810477" name="adj1"/>
              <a:gd fmla="val 16196995" name="adj2"/>
              <a:gd fmla="val 2829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78"/>
          <p:cNvSpPr/>
          <p:nvPr/>
        </p:nvSpPr>
        <p:spPr>
          <a:xfrm>
            <a:off x="4213138" y="2237111"/>
            <a:ext cx="669300" cy="669275"/>
          </a:xfrm>
          <a:custGeom>
            <a:rect b="b" l="l" r="r" t="t"/>
            <a:pathLst>
              <a:path extrusionOk="0" h="26771" w="26772">
                <a:moveTo>
                  <a:pt x="13349" y="1"/>
                </a:moveTo>
                <a:cubicBezTo>
                  <a:pt x="5950" y="1"/>
                  <a:pt x="1" y="6050"/>
                  <a:pt x="1" y="13448"/>
                </a:cubicBezTo>
                <a:cubicBezTo>
                  <a:pt x="1" y="20847"/>
                  <a:pt x="5950" y="26771"/>
                  <a:pt x="13349" y="26771"/>
                </a:cubicBezTo>
                <a:cubicBezTo>
                  <a:pt x="20722" y="26771"/>
                  <a:pt x="26771" y="20847"/>
                  <a:pt x="26771" y="13448"/>
                </a:cubicBezTo>
                <a:cubicBezTo>
                  <a:pt x="26771" y="6050"/>
                  <a:pt x="20722" y="1"/>
                  <a:pt x="13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78"/>
          <p:cNvSpPr/>
          <p:nvPr/>
        </p:nvSpPr>
        <p:spPr>
          <a:xfrm>
            <a:off x="550888" y="1507323"/>
            <a:ext cx="669300" cy="669275"/>
          </a:xfrm>
          <a:custGeom>
            <a:rect b="b" l="l" r="r" t="t"/>
            <a:pathLst>
              <a:path extrusionOk="0" h="26771" w="26772">
                <a:moveTo>
                  <a:pt x="13349" y="1"/>
                </a:moveTo>
                <a:cubicBezTo>
                  <a:pt x="5950" y="1"/>
                  <a:pt x="1" y="6050"/>
                  <a:pt x="1" y="13448"/>
                </a:cubicBezTo>
                <a:cubicBezTo>
                  <a:pt x="1" y="20847"/>
                  <a:pt x="5950" y="26771"/>
                  <a:pt x="13349" y="26771"/>
                </a:cubicBezTo>
                <a:cubicBezTo>
                  <a:pt x="20722" y="26771"/>
                  <a:pt x="26771" y="20847"/>
                  <a:pt x="26771" y="13448"/>
                </a:cubicBezTo>
                <a:cubicBezTo>
                  <a:pt x="26771" y="6050"/>
                  <a:pt x="20722" y="1"/>
                  <a:pt x="133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8"/>
          <p:cNvSpPr/>
          <p:nvPr/>
        </p:nvSpPr>
        <p:spPr>
          <a:xfrm>
            <a:off x="7921313" y="1542493"/>
            <a:ext cx="671800" cy="669275"/>
          </a:xfrm>
          <a:custGeom>
            <a:rect b="b" l="l" r="r" t="t"/>
            <a:pathLst>
              <a:path extrusionOk="0" h="26771" w="26872">
                <a:moveTo>
                  <a:pt x="13424" y="1"/>
                </a:moveTo>
                <a:cubicBezTo>
                  <a:pt x="6050" y="1"/>
                  <a:pt x="1" y="6050"/>
                  <a:pt x="1" y="13448"/>
                </a:cubicBezTo>
                <a:cubicBezTo>
                  <a:pt x="1" y="20847"/>
                  <a:pt x="6050" y="26771"/>
                  <a:pt x="13424" y="26771"/>
                </a:cubicBezTo>
                <a:cubicBezTo>
                  <a:pt x="20822" y="26771"/>
                  <a:pt x="26871" y="20847"/>
                  <a:pt x="26871" y="13448"/>
                </a:cubicBezTo>
                <a:cubicBezTo>
                  <a:pt x="26871" y="6050"/>
                  <a:pt x="20822" y="1"/>
                  <a:pt x="13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8"/>
          <p:cNvSpPr txBox="1"/>
          <p:nvPr/>
        </p:nvSpPr>
        <p:spPr>
          <a:xfrm>
            <a:off x="4901675" y="1667906"/>
            <a:ext cx="536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59" name="Google Shape;859;p78"/>
          <p:cNvSpPr/>
          <p:nvPr/>
        </p:nvSpPr>
        <p:spPr>
          <a:xfrm>
            <a:off x="550888" y="3012643"/>
            <a:ext cx="669300" cy="669275"/>
          </a:xfrm>
          <a:custGeom>
            <a:rect b="b" l="l" r="r" t="t"/>
            <a:pathLst>
              <a:path extrusionOk="0" h="26771" w="26772">
                <a:moveTo>
                  <a:pt x="13349" y="1"/>
                </a:moveTo>
                <a:cubicBezTo>
                  <a:pt x="5950" y="1"/>
                  <a:pt x="1" y="6025"/>
                  <a:pt x="1" y="13423"/>
                </a:cubicBezTo>
                <a:cubicBezTo>
                  <a:pt x="1" y="20822"/>
                  <a:pt x="5950" y="26771"/>
                  <a:pt x="13349" y="26771"/>
                </a:cubicBezTo>
                <a:cubicBezTo>
                  <a:pt x="20722" y="26771"/>
                  <a:pt x="26771" y="20822"/>
                  <a:pt x="26771" y="13423"/>
                </a:cubicBezTo>
                <a:cubicBezTo>
                  <a:pt x="26771" y="6025"/>
                  <a:pt x="20722" y="1"/>
                  <a:pt x="133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8"/>
          <p:cNvSpPr/>
          <p:nvPr/>
        </p:nvSpPr>
        <p:spPr>
          <a:xfrm>
            <a:off x="7921313" y="3014530"/>
            <a:ext cx="671800" cy="669275"/>
          </a:xfrm>
          <a:custGeom>
            <a:rect b="b" l="l" r="r" t="t"/>
            <a:pathLst>
              <a:path extrusionOk="0" h="26771" w="26872">
                <a:moveTo>
                  <a:pt x="13424" y="1"/>
                </a:moveTo>
                <a:cubicBezTo>
                  <a:pt x="6050" y="1"/>
                  <a:pt x="1" y="6025"/>
                  <a:pt x="1" y="13423"/>
                </a:cubicBezTo>
                <a:cubicBezTo>
                  <a:pt x="1" y="20822"/>
                  <a:pt x="6050" y="26771"/>
                  <a:pt x="13424" y="26771"/>
                </a:cubicBezTo>
                <a:cubicBezTo>
                  <a:pt x="20822" y="26771"/>
                  <a:pt x="26871" y="20822"/>
                  <a:pt x="26871" y="13423"/>
                </a:cubicBezTo>
                <a:cubicBezTo>
                  <a:pt x="26871" y="6025"/>
                  <a:pt x="20822" y="1"/>
                  <a:pt x="134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78"/>
          <p:cNvSpPr txBox="1"/>
          <p:nvPr/>
        </p:nvSpPr>
        <p:spPr>
          <a:xfrm>
            <a:off x="4901675" y="3147961"/>
            <a:ext cx="536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0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62" name="Google Shape;862;p78"/>
          <p:cNvSpPr txBox="1"/>
          <p:nvPr/>
        </p:nvSpPr>
        <p:spPr>
          <a:xfrm>
            <a:off x="5972575" y="2813450"/>
            <a:ext cx="18726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Study profiles should have different levels of </a:t>
            </a: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complexity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for different kinds of users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78"/>
          <p:cNvSpPr txBox="1"/>
          <p:nvPr/>
        </p:nvSpPr>
        <p:spPr>
          <a:xfrm>
            <a:off x="5972575" y="1507325"/>
            <a:ext cx="18906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 high level </a:t>
            </a: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overview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of how the solution works should be presented at the beginning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4" name="Google Shape;864;p78"/>
          <p:cNvSpPr txBox="1"/>
          <p:nvPr/>
        </p:nvSpPr>
        <p:spPr>
          <a:xfrm>
            <a:off x="1296400" y="1410478"/>
            <a:ext cx="17610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Task flows were largely successful, but user flow </a:t>
            </a: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between tasks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was lacking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78"/>
          <p:cNvSpPr txBox="1"/>
          <p:nvPr/>
        </p:nvSpPr>
        <p:spPr>
          <a:xfrm>
            <a:off x="1296400" y="2813447"/>
            <a:ext cx="17610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Completing tasks and getting results needs much more 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juice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interactivity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78"/>
          <p:cNvSpPr txBox="1"/>
          <p:nvPr/>
        </p:nvSpPr>
        <p:spPr>
          <a:xfrm>
            <a:off x="3657775" y="1648528"/>
            <a:ext cx="536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0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67" name="Google Shape;867;p78"/>
          <p:cNvSpPr txBox="1"/>
          <p:nvPr/>
        </p:nvSpPr>
        <p:spPr>
          <a:xfrm>
            <a:off x="3657775" y="3146924"/>
            <a:ext cx="536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68" name="Google Shape;868;p78"/>
          <p:cNvSpPr txBox="1"/>
          <p:nvPr/>
        </p:nvSpPr>
        <p:spPr>
          <a:xfrm>
            <a:off x="457200" y="258250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 Test Key Insights Summary</a:t>
            </a:r>
            <a:endParaRPr b="1" sz="30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69" name="Google Shape;869;p78"/>
          <p:cNvPicPr preferRelativeResize="0"/>
          <p:nvPr/>
        </p:nvPicPr>
        <p:blipFill rotWithShape="1">
          <a:blip r:embed="rId3">
            <a:alphaModFix/>
          </a:blip>
          <a:srcRect b="15569" l="0" r="0" t="0"/>
          <a:stretch/>
        </p:blipFill>
        <p:spPr>
          <a:xfrm>
            <a:off x="4259601" y="2268575"/>
            <a:ext cx="622850" cy="52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78"/>
          <p:cNvPicPr preferRelativeResize="0"/>
          <p:nvPr/>
        </p:nvPicPr>
        <p:blipFill rotWithShape="1">
          <a:blip r:embed="rId4">
            <a:alphaModFix/>
          </a:blip>
          <a:srcRect b="13524" l="0" r="0" t="0"/>
          <a:stretch/>
        </p:blipFill>
        <p:spPr>
          <a:xfrm>
            <a:off x="653284" y="1641112"/>
            <a:ext cx="464529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78"/>
          <p:cNvPicPr preferRelativeResize="0"/>
          <p:nvPr/>
        </p:nvPicPr>
        <p:blipFill rotWithShape="1">
          <a:blip r:embed="rId5">
            <a:alphaModFix/>
          </a:blip>
          <a:srcRect b="28906" l="8997" r="8527" t="14634"/>
          <a:stretch/>
        </p:blipFill>
        <p:spPr>
          <a:xfrm>
            <a:off x="7976400" y="1658438"/>
            <a:ext cx="536100" cy="36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78"/>
          <p:cNvPicPr preferRelativeResize="0"/>
          <p:nvPr/>
        </p:nvPicPr>
        <p:blipFill rotWithShape="1">
          <a:blip r:embed="rId6">
            <a:alphaModFix/>
          </a:blip>
          <a:srcRect b="14965" l="19037" r="19173" t="0"/>
          <a:stretch/>
        </p:blipFill>
        <p:spPr>
          <a:xfrm>
            <a:off x="702675" y="3097513"/>
            <a:ext cx="365750" cy="50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78"/>
          <p:cNvPicPr preferRelativeResize="0"/>
          <p:nvPr/>
        </p:nvPicPr>
        <p:blipFill rotWithShape="1">
          <a:blip r:embed="rId7">
            <a:alphaModFix/>
          </a:blip>
          <a:srcRect b="17611" l="10872" r="10566" t="3517"/>
          <a:stretch/>
        </p:blipFill>
        <p:spPr>
          <a:xfrm>
            <a:off x="8025775" y="3115995"/>
            <a:ext cx="464525" cy="46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879" name="Google Shape;879;p79"/>
          <p:cNvSpPr txBox="1"/>
          <p:nvPr>
            <p:ph idx="4294967295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Changes to make</a:t>
            </a:r>
            <a:r>
              <a:rPr i="1" lang="en" sz="2000"/>
              <a:t>:</a:t>
            </a:r>
            <a:endParaRPr i="1" sz="2000"/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Focus on improving responsiveness and </a:t>
            </a:r>
            <a:r>
              <a:rPr b="1" lang="en" sz="1500"/>
              <a:t>flow between different tasks</a:t>
            </a:r>
            <a:r>
              <a:rPr lang="en" sz="1500"/>
              <a:t> in the Mid-Fi prototype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 </a:t>
            </a:r>
            <a:r>
              <a:rPr b="1" lang="en" sz="1500"/>
              <a:t>explanation </a:t>
            </a:r>
            <a:r>
              <a:rPr lang="en" sz="1500"/>
              <a:t>of how features work and why to use them at the beginning of the user experience in the Mid-Fi Prototype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000"/>
              <a:t>Features to further develop:</a:t>
            </a:r>
            <a:endParaRPr i="1" sz="2000">
              <a:solidFill>
                <a:srgbClr val="2A9D8F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Investigate what </a:t>
            </a:r>
            <a:r>
              <a:rPr b="1" lang="en" sz="1500"/>
              <a:t>complexity</a:t>
            </a:r>
            <a:r>
              <a:rPr lang="en" sz="1500"/>
              <a:t> </a:t>
            </a:r>
            <a:r>
              <a:rPr b="1" lang="en" sz="1500"/>
              <a:t>of </a:t>
            </a:r>
            <a:r>
              <a:rPr b="1" lang="en" sz="1500"/>
              <a:t>study profile</a:t>
            </a:r>
            <a:r>
              <a:rPr lang="en" sz="1500"/>
              <a:t> </a:t>
            </a:r>
            <a:r>
              <a:rPr lang="en" sz="1500"/>
              <a:t>different students want and make preliminary surveys at 3 levels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Explore suggested idea of </a:t>
            </a:r>
            <a:r>
              <a:rPr b="1" lang="en" sz="1500"/>
              <a:t>banner notifications</a:t>
            </a:r>
            <a:r>
              <a:rPr lang="en" sz="1500"/>
              <a:t> for when users get a study partner match or a study group invitation</a:t>
            </a:r>
            <a:endParaRPr sz="1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0"/>
          <p:cNvSpPr txBox="1"/>
          <p:nvPr>
            <p:ph type="title"/>
          </p:nvPr>
        </p:nvSpPr>
        <p:spPr>
          <a:xfrm>
            <a:off x="1500200" y="2699650"/>
            <a:ext cx="33621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NO </a:t>
            </a:r>
            <a:r>
              <a:rPr lang="en" sz="3600"/>
              <a:t>APPENDIX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(All content in </a:t>
            </a:r>
            <a:br>
              <a:rPr b="0" lang="en" sz="3600"/>
            </a:br>
            <a:r>
              <a:rPr b="0" lang="en" sz="3600"/>
              <a:t> above slides)</a:t>
            </a:r>
            <a:endParaRPr b="0" sz="3600"/>
          </a:p>
        </p:txBody>
      </p:sp>
      <p:sp>
        <p:nvSpPr>
          <p:cNvPr id="885" name="Google Shape;885;p80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07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86" name="Google Shape;886;p80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887" name="Google Shape;887;p8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8" name="Google Shape;888;p80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889" name="Google Shape;889;p80"/>
          <p:cNvPicPr preferRelativeResize="0"/>
          <p:nvPr/>
        </p:nvPicPr>
        <p:blipFill rotWithShape="1">
          <a:blip r:embed="rId3">
            <a:alphaModFix/>
          </a:blip>
          <a:srcRect b="21930" l="8934" r="10068" t="8158"/>
          <a:stretch/>
        </p:blipFill>
        <p:spPr>
          <a:xfrm>
            <a:off x="6473613" y="1525446"/>
            <a:ext cx="2308099" cy="199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45"/>
          <p:cNvGrpSpPr/>
          <p:nvPr/>
        </p:nvGrpSpPr>
        <p:grpSpPr>
          <a:xfrm>
            <a:off x="2331025" y="545488"/>
            <a:ext cx="7055100" cy="0"/>
            <a:chOff x="2220050" y="1547100"/>
            <a:chExt cx="7055100" cy="0"/>
          </a:xfrm>
        </p:grpSpPr>
        <p:cxnSp>
          <p:nvCxnSpPr>
            <p:cNvPr id="454" name="Google Shape;454;p4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45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56" name="Google Shape;456;p45"/>
          <p:cNvCxnSpPr/>
          <p:nvPr/>
        </p:nvCxnSpPr>
        <p:spPr>
          <a:xfrm>
            <a:off x="697800" y="549650"/>
            <a:ext cx="7748400" cy="0"/>
          </a:xfrm>
          <a:prstGeom prst="straightConnector1">
            <a:avLst/>
          </a:prstGeom>
          <a:noFill/>
          <a:ln cap="flat" cmpd="sng" w="9525">
            <a:solidFill>
              <a:srgbClr val="1A171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5"/>
          <p:cNvSpPr/>
          <p:nvPr/>
        </p:nvSpPr>
        <p:spPr>
          <a:xfrm flipH="1" rot="-1008355">
            <a:off x="-3327843" y="-838346"/>
            <a:ext cx="8082133" cy="7089914"/>
          </a:xfrm>
          <a:custGeom>
            <a:rect b="b" l="l" r="r" t="t"/>
            <a:pathLst>
              <a:path extrusionOk="0" h="3445229" w="3927382">
                <a:moveTo>
                  <a:pt x="1183857" y="21916"/>
                </a:moveTo>
                <a:cubicBezTo>
                  <a:pt x="736279" y="82509"/>
                  <a:pt x="253826" y="295998"/>
                  <a:pt x="74605" y="693419"/>
                </a:cubicBezTo>
                <a:cubicBezTo>
                  <a:pt x="-60786" y="993555"/>
                  <a:pt x="7684" y="1326277"/>
                  <a:pt x="109817" y="1622912"/>
                </a:cubicBezTo>
                <a:cubicBezTo>
                  <a:pt x="265877" y="2075877"/>
                  <a:pt x="500303" y="2507432"/>
                  <a:pt x="849115" y="2843587"/>
                </a:cubicBezTo>
                <a:cubicBezTo>
                  <a:pt x="1197928" y="3179742"/>
                  <a:pt x="1670013" y="3415314"/>
                  <a:pt x="2184177" y="3442782"/>
                </a:cubicBezTo>
                <a:cubicBezTo>
                  <a:pt x="2698340" y="3470251"/>
                  <a:pt x="3250878" y="3272180"/>
                  <a:pt x="3592151" y="2884454"/>
                </a:cubicBezTo>
                <a:cubicBezTo>
                  <a:pt x="4526222" y="1823340"/>
                  <a:pt x="3313558" y="437313"/>
                  <a:pt x="2275470" y="115498"/>
                </a:cubicBezTo>
                <a:cubicBezTo>
                  <a:pt x="1922685" y="5583"/>
                  <a:pt x="1550241" y="-26349"/>
                  <a:pt x="1183857" y="21916"/>
                </a:cubicBezTo>
                <a:close/>
              </a:path>
            </a:pathLst>
          </a:custGeom>
          <a:solidFill>
            <a:srgbClr val="D6EE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8" name="Google Shape;458;p45"/>
          <p:cNvGrpSpPr/>
          <p:nvPr/>
        </p:nvGrpSpPr>
        <p:grpSpPr>
          <a:xfrm>
            <a:off x="-114264" y="6"/>
            <a:ext cx="4513035" cy="4418544"/>
            <a:chOff x="-114264" y="6"/>
            <a:chExt cx="4513035" cy="4418544"/>
          </a:xfrm>
        </p:grpSpPr>
        <p:grpSp>
          <p:nvGrpSpPr>
            <p:cNvPr id="459" name="Google Shape;459;p45"/>
            <p:cNvGrpSpPr/>
            <p:nvPr/>
          </p:nvGrpSpPr>
          <p:grpSpPr>
            <a:xfrm flipH="1">
              <a:off x="3459325" y="337400"/>
              <a:ext cx="939446" cy="939446"/>
              <a:chOff x="7314317" y="1694632"/>
              <a:chExt cx="1286384" cy="1286384"/>
            </a:xfrm>
          </p:grpSpPr>
          <p:sp>
            <p:nvSpPr>
              <p:cNvPr id="460" name="Google Shape;460;p45"/>
              <p:cNvSpPr/>
              <p:nvPr/>
            </p:nvSpPr>
            <p:spPr>
              <a:xfrm>
                <a:off x="7314317" y="1694632"/>
                <a:ext cx="1286384" cy="1286384"/>
              </a:xfrm>
              <a:custGeom>
                <a:rect b="b" l="l" r="r" t="t"/>
                <a:pathLst>
                  <a:path extrusionOk="0" h="1286384" w="1286384">
                    <a:moveTo>
                      <a:pt x="1285480" y="766636"/>
                    </a:moveTo>
                    <a:lnTo>
                      <a:pt x="1285480" y="519888"/>
                    </a:lnTo>
                    <a:lnTo>
                      <a:pt x="1090842" y="519888"/>
                    </a:lnTo>
                    <a:cubicBezTo>
                      <a:pt x="1080609" y="482684"/>
                      <a:pt x="1065797" y="446908"/>
                      <a:pt x="1046677" y="413380"/>
                    </a:cubicBezTo>
                    <a:lnTo>
                      <a:pt x="1184357" y="275700"/>
                    </a:lnTo>
                    <a:lnTo>
                      <a:pt x="1009850" y="101192"/>
                    </a:lnTo>
                    <a:lnTo>
                      <a:pt x="872439" y="238603"/>
                    </a:lnTo>
                    <a:cubicBezTo>
                      <a:pt x="838911" y="219503"/>
                      <a:pt x="803161" y="204671"/>
                      <a:pt x="765931" y="194438"/>
                    </a:cubicBezTo>
                    <a:lnTo>
                      <a:pt x="765931" y="70"/>
                    </a:lnTo>
                    <a:lnTo>
                      <a:pt x="519183" y="70"/>
                    </a:lnTo>
                    <a:lnTo>
                      <a:pt x="519183" y="194707"/>
                    </a:lnTo>
                    <a:cubicBezTo>
                      <a:pt x="481952" y="204941"/>
                      <a:pt x="446202" y="219772"/>
                      <a:pt x="412674" y="238873"/>
                    </a:cubicBezTo>
                    <a:lnTo>
                      <a:pt x="274994" y="101192"/>
                    </a:lnTo>
                    <a:lnTo>
                      <a:pt x="100487" y="275700"/>
                    </a:lnTo>
                    <a:lnTo>
                      <a:pt x="237898" y="413649"/>
                    </a:lnTo>
                    <a:cubicBezTo>
                      <a:pt x="218778" y="447164"/>
                      <a:pt x="203966" y="482947"/>
                      <a:pt x="193732" y="520158"/>
                    </a:cubicBezTo>
                    <a:lnTo>
                      <a:pt x="-905" y="520158"/>
                    </a:lnTo>
                    <a:lnTo>
                      <a:pt x="-905" y="766905"/>
                    </a:lnTo>
                    <a:lnTo>
                      <a:pt x="193732" y="766905"/>
                    </a:lnTo>
                    <a:cubicBezTo>
                      <a:pt x="203966" y="804116"/>
                      <a:pt x="218778" y="839899"/>
                      <a:pt x="237898" y="873414"/>
                    </a:cubicBezTo>
                    <a:lnTo>
                      <a:pt x="100218" y="1010825"/>
                    </a:lnTo>
                    <a:lnTo>
                      <a:pt x="274725" y="1185332"/>
                    </a:lnTo>
                    <a:lnTo>
                      <a:pt x="412405" y="1047652"/>
                    </a:lnTo>
                    <a:cubicBezTo>
                      <a:pt x="445933" y="1066779"/>
                      <a:pt x="481683" y="1081617"/>
                      <a:pt x="518914" y="1091817"/>
                    </a:cubicBezTo>
                    <a:lnTo>
                      <a:pt x="518914" y="1286455"/>
                    </a:lnTo>
                    <a:lnTo>
                      <a:pt x="765661" y="1286455"/>
                    </a:lnTo>
                    <a:lnTo>
                      <a:pt x="765661" y="1091817"/>
                    </a:lnTo>
                    <a:cubicBezTo>
                      <a:pt x="802892" y="1081617"/>
                      <a:pt x="838642" y="1066779"/>
                      <a:pt x="872169" y="1047652"/>
                    </a:cubicBezTo>
                    <a:lnTo>
                      <a:pt x="1009850" y="1185332"/>
                    </a:lnTo>
                    <a:lnTo>
                      <a:pt x="1184357" y="1010825"/>
                    </a:lnTo>
                    <a:lnTo>
                      <a:pt x="1046677" y="873144"/>
                    </a:lnTo>
                    <a:cubicBezTo>
                      <a:pt x="1065797" y="839616"/>
                      <a:pt x="1080609" y="803840"/>
                      <a:pt x="1090842" y="766636"/>
                    </a:cubicBezTo>
                    <a:close/>
                    <a:moveTo>
                      <a:pt x="642254" y="848301"/>
                    </a:moveTo>
                    <a:cubicBezTo>
                      <a:pt x="529013" y="848301"/>
                      <a:pt x="437181" y="756490"/>
                      <a:pt x="437181" y="643228"/>
                    </a:cubicBezTo>
                    <a:cubicBezTo>
                      <a:pt x="437181" y="529967"/>
                      <a:pt x="529013" y="438156"/>
                      <a:pt x="642254" y="438156"/>
                    </a:cubicBezTo>
                    <a:cubicBezTo>
                      <a:pt x="755495" y="438156"/>
                      <a:pt x="847327" y="529967"/>
                      <a:pt x="847327" y="643228"/>
                    </a:cubicBezTo>
                    <a:cubicBezTo>
                      <a:pt x="847327" y="643249"/>
                      <a:pt x="847327" y="643276"/>
                      <a:pt x="847327" y="643296"/>
                    </a:cubicBezTo>
                    <a:cubicBezTo>
                      <a:pt x="847259" y="756530"/>
                      <a:pt x="755495" y="848301"/>
                      <a:pt x="642254" y="848301"/>
                    </a:cubicBezTo>
                    <a:close/>
                  </a:path>
                </a:pathLst>
              </a:custGeom>
              <a:solidFill>
                <a:srgbClr val="4886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5"/>
              <p:cNvSpPr/>
              <p:nvPr/>
            </p:nvSpPr>
            <p:spPr>
              <a:xfrm>
                <a:off x="7576347" y="1956730"/>
                <a:ext cx="762257" cy="762257"/>
              </a:xfrm>
              <a:custGeom>
                <a:rect b="b" l="l" r="r" t="t"/>
                <a:pathLst>
                  <a:path extrusionOk="0" h="762257" w="762257">
                    <a:moveTo>
                      <a:pt x="380225" y="762327"/>
                    </a:moveTo>
                    <a:cubicBezTo>
                      <a:pt x="169766" y="762327"/>
                      <a:pt x="-905" y="591691"/>
                      <a:pt x="-905" y="381198"/>
                    </a:cubicBezTo>
                    <a:cubicBezTo>
                      <a:pt x="-905" y="170706"/>
                      <a:pt x="169766" y="70"/>
                      <a:pt x="380225" y="70"/>
                    </a:cubicBezTo>
                    <a:cubicBezTo>
                      <a:pt x="590683" y="70"/>
                      <a:pt x="761353" y="170706"/>
                      <a:pt x="761353" y="381198"/>
                    </a:cubicBezTo>
                    <a:cubicBezTo>
                      <a:pt x="761151" y="591597"/>
                      <a:pt x="590616" y="762105"/>
                      <a:pt x="380225" y="762327"/>
                    </a:cubicBezTo>
                    <a:close/>
                    <a:moveTo>
                      <a:pt x="380225" y="10169"/>
                    </a:moveTo>
                    <a:cubicBezTo>
                      <a:pt x="175286" y="10169"/>
                      <a:pt x="9194" y="176287"/>
                      <a:pt x="9194" y="381198"/>
                    </a:cubicBezTo>
                    <a:cubicBezTo>
                      <a:pt x="9194" y="586110"/>
                      <a:pt x="175286" y="752228"/>
                      <a:pt x="380225" y="752228"/>
                    </a:cubicBezTo>
                    <a:cubicBezTo>
                      <a:pt x="585162" y="752228"/>
                      <a:pt x="751254" y="586110"/>
                      <a:pt x="751254" y="381198"/>
                    </a:cubicBezTo>
                    <a:cubicBezTo>
                      <a:pt x="751052" y="176375"/>
                      <a:pt x="585028" y="10391"/>
                      <a:pt x="380225" y="1016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2" name="Google Shape;462;p45"/>
            <p:cNvSpPr/>
            <p:nvPr/>
          </p:nvSpPr>
          <p:spPr>
            <a:xfrm flipH="1">
              <a:off x="-114264" y="6"/>
              <a:ext cx="1559006" cy="1173150"/>
            </a:xfrm>
            <a:custGeom>
              <a:rect b="b" l="l" r="r" t="t"/>
              <a:pathLst>
                <a:path extrusionOk="0" h="1607055" w="2135625">
                  <a:moveTo>
                    <a:pt x="2072311" y="1607125"/>
                  </a:moveTo>
                  <a:lnTo>
                    <a:pt x="61506" y="1607125"/>
                  </a:lnTo>
                  <a:cubicBezTo>
                    <a:pt x="27035" y="1607085"/>
                    <a:pt x="-837" y="1579165"/>
                    <a:pt x="-905" y="1544714"/>
                  </a:cubicBezTo>
                  <a:lnTo>
                    <a:pt x="-905" y="62480"/>
                  </a:lnTo>
                  <a:cubicBezTo>
                    <a:pt x="-837" y="28030"/>
                    <a:pt x="27035" y="110"/>
                    <a:pt x="61506" y="70"/>
                  </a:cubicBezTo>
                  <a:lnTo>
                    <a:pt x="2072311" y="70"/>
                  </a:lnTo>
                  <a:cubicBezTo>
                    <a:pt x="2106782" y="110"/>
                    <a:pt x="2134654" y="28030"/>
                    <a:pt x="2134721" y="62480"/>
                  </a:cubicBezTo>
                  <a:lnTo>
                    <a:pt x="2134721" y="1544714"/>
                  </a:lnTo>
                  <a:cubicBezTo>
                    <a:pt x="2134654" y="1579165"/>
                    <a:pt x="2106782" y="1607085"/>
                    <a:pt x="2072311" y="1607125"/>
                  </a:cubicBezTo>
                  <a:close/>
                  <a:moveTo>
                    <a:pt x="61506" y="10169"/>
                  </a:moveTo>
                  <a:cubicBezTo>
                    <a:pt x="32623" y="10209"/>
                    <a:pt x="9261" y="33605"/>
                    <a:pt x="9194" y="62480"/>
                  </a:cubicBezTo>
                  <a:lnTo>
                    <a:pt x="9194" y="1544714"/>
                  </a:lnTo>
                  <a:cubicBezTo>
                    <a:pt x="9261" y="1573590"/>
                    <a:pt x="32623" y="1596986"/>
                    <a:pt x="61506" y="1597026"/>
                  </a:cubicBezTo>
                  <a:lnTo>
                    <a:pt x="2072311" y="1597026"/>
                  </a:lnTo>
                  <a:cubicBezTo>
                    <a:pt x="2101193" y="1596986"/>
                    <a:pt x="2124555" y="1573590"/>
                    <a:pt x="2124622" y="1544714"/>
                  </a:cubicBezTo>
                  <a:lnTo>
                    <a:pt x="2124622" y="62480"/>
                  </a:lnTo>
                  <a:cubicBezTo>
                    <a:pt x="2124555" y="33605"/>
                    <a:pt x="2101193" y="10209"/>
                    <a:pt x="2072311" y="10169"/>
                  </a:cubicBezTo>
                  <a:close/>
                  <a:moveTo>
                    <a:pt x="300511" y="437078"/>
                  </a:moveTo>
                  <a:cubicBezTo>
                    <a:pt x="246583" y="437119"/>
                    <a:pt x="202889" y="393438"/>
                    <a:pt x="202822" y="339524"/>
                  </a:cubicBezTo>
                  <a:cubicBezTo>
                    <a:pt x="202754" y="285610"/>
                    <a:pt x="246448" y="241875"/>
                    <a:pt x="300376" y="241835"/>
                  </a:cubicBezTo>
                  <a:cubicBezTo>
                    <a:pt x="354304" y="241795"/>
                    <a:pt x="397998" y="285475"/>
                    <a:pt x="398065" y="339389"/>
                  </a:cubicBezTo>
                  <a:cubicBezTo>
                    <a:pt x="398065" y="339410"/>
                    <a:pt x="398065" y="339436"/>
                    <a:pt x="398065" y="339457"/>
                  </a:cubicBezTo>
                  <a:cubicBezTo>
                    <a:pt x="397998" y="393317"/>
                    <a:pt x="354371" y="436964"/>
                    <a:pt x="300511" y="437078"/>
                  </a:cubicBezTo>
                  <a:close/>
                  <a:moveTo>
                    <a:pt x="300511" y="252001"/>
                  </a:moveTo>
                  <a:cubicBezTo>
                    <a:pt x="252171" y="252001"/>
                    <a:pt x="212988" y="291184"/>
                    <a:pt x="212988" y="339524"/>
                  </a:cubicBezTo>
                  <a:cubicBezTo>
                    <a:pt x="212988" y="387864"/>
                    <a:pt x="252171" y="427047"/>
                    <a:pt x="300511" y="427047"/>
                  </a:cubicBezTo>
                  <a:cubicBezTo>
                    <a:pt x="348850" y="427047"/>
                    <a:pt x="388034" y="387864"/>
                    <a:pt x="388034" y="339524"/>
                  </a:cubicBezTo>
                  <a:cubicBezTo>
                    <a:pt x="388034" y="291184"/>
                    <a:pt x="348850" y="252001"/>
                    <a:pt x="300511" y="252001"/>
                  </a:cubicBezTo>
                  <a:close/>
                  <a:moveTo>
                    <a:pt x="925357" y="283173"/>
                  </a:moveTo>
                  <a:cubicBezTo>
                    <a:pt x="925289" y="280399"/>
                    <a:pt x="923068" y="278157"/>
                    <a:pt x="920307" y="278123"/>
                  </a:cubicBezTo>
                  <a:lnTo>
                    <a:pt x="472325" y="278123"/>
                  </a:lnTo>
                  <a:cubicBezTo>
                    <a:pt x="469565" y="278123"/>
                    <a:pt x="467276" y="280385"/>
                    <a:pt x="467276" y="283173"/>
                  </a:cubicBezTo>
                  <a:cubicBezTo>
                    <a:pt x="467276" y="285960"/>
                    <a:pt x="469565" y="288222"/>
                    <a:pt x="472325" y="288222"/>
                  </a:cubicBezTo>
                  <a:lnTo>
                    <a:pt x="920644" y="288222"/>
                  </a:lnTo>
                  <a:cubicBezTo>
                    <a:pt x="923270" y="288047"/>
                    <a:pt x="925357" y="285832"/>
                    <a:pt x="925357" y="283173"/>
                  </a:cubicBezTo>
                  <a:close/>
                  <a:moveTo>
                    <a:pt x="925357" y="339457"/>
                  </a:moveTo>
                  <a:cubicBezTo>
                    <a:pt x="925289" y="336683"/>
                    <a:pt x="923068" y="334441"/>
                    <a:pt x="920307" y="334407"/>
                  </a:cubicBezTo>
                  <a:lnTo>
                    <a:pt x="472325" y="334407"/>
                  </a:lnTo>
                  <a:cubicBezTo>
                    <a:pt x="469565" y="334407"/>
                    <a:pt x="467276" y="336669"/>
                    <a:pt x="467276" y="339457"/>
                  </a:cubicBezTo>
                  <a:cubicBezTo>
                    <a:pt x="467276" y="342244"/>
                    <a:pt x="469565" y="344506"/>
                    <a:pt x="472325" y="344506"/>
                  </a:cubicBezTo>
                  <a:lnTo>
                    <a:pt x="920644" y="344506"/>
                  </a:lnTo>
                  <a:cubicBezTo>
                    <a:pt x="923270" y="344331"/>
                    <a:pt x="925357" y="342116"/>
                    <a:pt x="925357" y="339457"/>
                  </a:cubicBezTo>
                  <a:close/>
                  <a:moveTo>
                    <a:pt x="662788" y="395741"/>
                  </a:moveTo>
                  <a:cubicBezTo>
                    <a:pt x="662788" y="392953"/>
                    <a:pt x="660499" y="390691"/>
                    <a:pt x="657738" y="390691"/>
                  </a:cubicBezTo>
                  <a:lnTo>
                    <a:pt x="471988" y="390691"/>
                  </a:lnTo>
                  <a:cubicBezTo>
                    <a:pt x="469228" y="390691"/>
                    <a:pt x="466939" y="392953"/>
                    <a:pt x="466939" y="395741"/>
                  </a:cubicBezTo>
                  <a:cubicBezTo>
                    <a:pt x="466939" y="398528"/>
                    <a:pt x="469228" y="400790"/>
                    <a:pt x="471988" y="400790"/>
                  </a:cubicBezTo>
                  <a:lnTo>
                    <a:pt x="658075" y="400790"/>
                  </a:lnTo>
                  <a:cubicBezTo>
                    <a:pt x="660836" y="400830"/>
                    <a:pt x="663057" y="398629"/>
                    <a:pt x="663125" y="395875"/>
                  </a:cubicBezTo>
                  <a:cubicBezTo>
                    <a:pt x="663125" y="395828"/>
                    <a:pt x="663125" y="395788"/>
                    <a:pt x="663125" y="395741"/>
                  </a:cubicBezTo>
                  <a:close/>
                  <a:moveTo>
                    <a:pt x="1913355" y="572268"/>
                  </a:moveTo>
                  <a:cubicBezTo>
                    <a:pt x="1913355" y="569480"/>
                    <a:pt x="1911067" y="567218"/>
                    <a:pt x="1908306" y="567218"/>
                  </a:cubicBezTo>
                  <a:lnTo>
                    <a:pt x="181412" y="567218"/>
                  </a:lnTo>
                  <a:cubicBezTo>
                    <a:pt x="178652" y="567218"/>
                    <a:pt x="176363" y="569480"/>
                    <a:pt x="176363" y="572268"/>
                  </a:cubicBezTo>
                  <a:cubicBezTo>
                    <a:pt x="176363" y="575055"/>
                    <a:pt x="178652" y="577317"/>
                    <a:pt x="181412" y="577317"/>
                  </a:cubicBezTo>
                  <a:lnTo>
                    <a:pt x="1908306" y="577317"/>
                  </a:lnTo>
                  <a:cubicBezTo>
                    <a:pt x="1911134" y="577465"/>
                    <a:pt x="1913558" y="575297"/>
                    <a:pt x="1913692" y="572476"/>
                  </a:cubicBezTo>
                  <a:cubicBezTo>
                    <a:pt x="1913692" y="572409"/>
                    <a:pt x="1913692" y="572335"/>
                    <a:pt x="1913692" y="572268"/>
                  </a:cubicBezTo>
                  <a:close/>
                  <a:moveTo>
                    <a:pt x="1289654" y="1456451"/>
                  </a:moveTo>
                  <a:lnTo>
                    <a:pt x="1289654" y="609499"/>
                  </a:lnTo>
                  <a:cubicBezTo>
                    <a:pt x="1289654" y="606711"/>
                    <a:pt x="1287365" y="604449"/>
                    <a:pt x="1284605" y="604449"/>
                  </a:cubicBezTo>
                  <a:cubicBezTo>
                    <a:pt x="1281845" y="604449"/>
                    <a:pt x="1279556" y="606711"/>
                    <a:pt x="1279556" y="609499"/>
                  </a:cubicBezTo>
                  <a:lnTo>
                    <a:pt x="1279556" y="1456451"/>
                  </a:lnTo>
                  <a:cubicBezTo>
                    <a:pt x="1279556" y="1459238"/>
                    <a:pt x="1281845" y="1461500"/>
                    <a:pt x="1284605" y="1461500"/>
                  </a:cubicBezTo>
                  <a:cubicBezTo>
                    <a:pt x="1287365" y="1461500"/>
                    <a:pt x="1289654" y="1459238"/>
                    <a:pt x="1289654" y="1456451"/>
                  </a:cubicBezTo>
                  <a:close/>
                  <a:moveTo>
                    <a:pt x="1746927" y="749872"/>
                  </a:moveTo>
                  <a:cubicBezTo>
                    <a:pt x="1746995" y="747118"/>
                    <a:pt x="1744773" y="744863"/>
                    <a:pt x="1742013" y="744822"/>
                  </a:cubicBezTo>
                  <a:cubicBezTo>
                    <a:pt x="1741945" y="744822"/>
                    <a:pt x="1741945" y="744822"/>
                    <a:pt x="1741878" y="744822"/>
                  </a:cubicBezTo>
                  <a:lnTo>
                    <a:pt x="1427469" y="744822"/>
                  </a:lnTo>
                  <a:cubicBezTo>
                    <a:pt x="1424709" y="744822"/>
                    <a:pt x="1422420" y="747085"/>
                    <a:pt x="1422420" y="749872"/>
                  </a:cubicBezTo>
                  <a:cubicBezTo>
                    <a:pt x="1422420" y="752659"/>
                    <a:pt x="1424709" y="754921"/>
                    <a:pt x="1427469" y="754921"/>
                  </a:cubicBezTo>
                  <a:lnTo>
                    <a:pt x="1742013" y="754921"/>
                  </a:lnTo>
                  <a:cubicBezTo>
                    <a:pt x="1744773" y="755036"/>
                    <a:pt x="1747130" y="752861"/>
                    <a:pt x="1747264" y="750080"/>
                  </a:cubicBezTo>
                  <a:cubicBezTo>
                    <a:pt x="1747264" y="750006"/>
                    <a:pt x="1747264" y="749939"/>
                    <a:pt x="1747264" y="749872"/>
                  </a:cubicBezTo>
                  <a:close/>
                  <a:moveTo>
                    <a:pt x="1746927" y="828912"/>
                  </a:moveTo>
                  <a:cubicBezTo>
                    <a:pt x="1746927" y="826124"/>
                    <a:pt x="1744639" y="823862"/>
                    <a:pt x="1741878" y="823862"/>
                  </a:cubicBezTo>
                  <a:lnTo>
                    <a:pt x="1427469" y="823862"/>
                  </a:lnTo>
                  <a:cubicBezTo>
                    <a:pt x="1424709" y="823862"/>
                    <a:pt x="1422420" y="826124"/>
                    <a:pt x="1422420" y="828912"/>
                  </a:cubicBezTo>
                  <a:cubicBezTo>
                    <a:pt x="1422420" y="831699"/>
                    <a:pt x="1424709" y="833961"/>
                    <a:pt x="1427469" y="833961"/>
                  </a:cubicBezTo>
                  <a:lnTo>
                    <a:pt x="1742013" y="833961"/>
                  </a:lnTo>
                  <a:cubicBezTo>
                    <a:pt x="1744773" y="834109"/>
                    <a:pt x="1747130" y="832002"/>
                    <a:pt x="1747264" y="829255"/>
                  </a:cubicBezTo>
                  <a:cubicBezTo>
                    <a:pt x="1747264" y="829188"/>
                    <a:pt x="1747264" y="829114"/>
                    <a:pt x="1747264" y="829046"/>
                  </a:cubicBezTo>
                  <a:close/>
                  <a:moveTo>
                    <a:pt x="1746927" y="908019"/>
                  </a:moveTo>
                  <a:cubicBezTo>
                    <a:pt x="1746995" y="905265"/>
                    <a:pt x="1744773" y="903010"/>
                    <a:pt x="1742013" y="902969"/>
                  </a:cubicBezTo>
                  <a:cubicBezTo>
                    <a:pt x="1741945" y="902969"/>
                    <a:pt x="1741945" y="902969"/>
                    <a:pt x="1741878" y="902969"/>
                  </a:cubicBezTo>
                  <a:lnTo>
                    <a:pt x="1427469" y="902969"/>
                  </a:lnTo>
                  <a:cubicBezTo>
                    <a:pt x="1424709" y="902969"/>
                    <a:pt x="1422420" y="905232"/>
                    <a:pt x="1422420" y="908019"/>
                  </a:cubicBezTo>
                  <a:cubicBezTo>
                    <a:pt x="1422420" y="910806"/>
                    <a:pt x="1424709" y="913068"/>
                    <a:pt x="1427469" y="913068"/>
                  </a:cubicBezTo>
                  <a:lnTo>
                    <a:pt x="1742013" y="913068"/>
                  </a:lnTo>
                  <a:cubicBezTo>
                    <a:pt x="1744773" y="913183"/>
                    <a:pt x="1747130" y="911008"/>
                    <a:pt x="1747264" y="908228"/>
                  </a:cubicBezTo>
                  <a:cubicBezTo>
                    <a:pt x="1747264" y="908154"/>
                    <a:pt x="1747264" y="908086"/>
                    <a:pt x="1747264" y="908019"/>
                  </a:cubicBezTo>
                  <a:close/>
                  <a:moveTo>
                    <a:pt x="1100605" y="785218"/>
                  </a:moveTo>
                  <a:cubicBezTo>
                    <a:pt x="1100605" y="782430"/>
                    <a:pt x="1098316" y="780168"/>
                    <a:pt x="1095555" y="780168"/>
                  </a:cubicBezTo>
                  <a:lnTo>
                    <a:pt x="624413" y="780168"/>
                  </a:lnTo>
                  <a:cubicBezTo>
                    <a:pt x="621652" y="780168"/>
                    <a:pt x="619363" y="782430"/>
                    <a:pt x="619363" y="785218"/>
                  </a:cubicBezTo>
                  <a:cubicBezTo>
                    <a:pt x="619363" y="788005"/>
                    <a:pt x="621652" y="790267"/>
                    <a:pt x="624413" y="790267"/>
                  </a:cubicBezTo>
                  <a:lnTo>
                    <a:pt x="1096094" y="790267"/>
                  </a:lnTo>
                  <a:cubicBezTo>
                    <a:pt x="1098854" y="790233"/>
                    <a:pt x="1101076" y="787991"/>
                    <a:pt x="1101144" y="785218"/>
                  </a:cubicBezTo>
                  <a:close/>
                  <a:moveTo>
                    <a:pt x="1100605" y="864257"/>
                  </a:moveTo>
                  <a:cubicBezTo>
                    <a:pt x="1100537" y="861484"/>
                    <a:pt x="1098316" y="859242"/>
                    <a:pt x="1095555" y="859208"/>
                  </a:cubicBezTo>
                  <a:lnTo>
                    <a:pt x="624413" y="859208"/>
                  </a:lnTo>
                  <a:cubicBezTo>
                    <a:pt x="621652" y="859208"/>
                    <a:pt x="619363" y="861470"/>
                    <a:pt x="619363" y="864257"/>
                  </a:cubicBezTo>
                  <a:cubicBezTo>
                    <a:pt x="619363" y="867045"/>
                    <a:pt x="621652" y="869307"/>
                    <a:pt x="624413" y="869307"/>
                  </a:cubicBezTo>
                  <a:lnTo>
                    <a:pt x="1096094" y="869307"/>
                  </a:lnTo>
                  <a:cubicBezTo>
                    <a:pt x="1098854" y="869307"/>
                    <a:pt x="1101144" y="867045"/>
                    <a:pt x="1101144" y="864257"/>
                  </a:cubicBezTo>
                  <a:close/>
                  <a:moveTo>
                    <a:pt x="1100605" y="943365"/>
                  </a:moveTo>
                  <a:cubicBezTo>
                    <a:pt x="1100537" y="940591"/>
                    <a:pt x="1098316" y="938349"/>
                    <a:pt x="1095555" y="938315"/>
                  </a:cubicBezTo>
                  <a:lnTo>
                    <a:pt x="624413" y="938315"/>
                  </a:lnTo>
                  <a:cubicBezTo>
                    <a:pt x="621652" y="938315"/>
                    <a:pt x="619363" y="940577"/>
                    <a:pt x="619363" y="943365"/>
                  </a:cubicBezTo>
                  <a:cubicBezTo>
                    <a:pt x="619363" y="946152"/>
                    <a:pt x="621652" y="948414"/>
                    <a:pt x="624413" y="948414"/>
                  </a:cubicBezTo>
                  <a:lnTo>
                    <a:pt x="1096094" y="948414"/>
                  </a:lnTo>
                  <a:cubicBezTo>
                    <a:pt x="1098854" y="948414"/>
                    <a:pt x="1101076" y="946233"/>
                    <a:pt x="1101144" y="943499"/>
                  </a:cubicBezTo>
                  <a:close/>
                  <a:moveTo>
                    <a:pt x="1100605" y="1074447"/>
                  </a:moveTo>
                  <a:cubicBezTo>
                    <a:pt x="1100537" y="1071673"/>
                    <a:pt x="1098316" y="1069431"/>
                    <a:pt x="1095555" y="1069398"/>
                  </a:cubicBezTo>
                  <a:lnTo>
                    <a:pt x="624413" y="1069398"/>
                  </a:lnTo>
                  <a:cubicBezTo>
                    <a:pt x="621652" y="1069398"/>
                    <a:pt x="619363" y="1071660"/>
                    <a:pt x="619363" y="1074447"/>
                  </a:cubicBezTo>
                  <a:cubicBezTo>
                    <a:pt x="619363" y="1077234"/>
                    <a:pt x="621652" y="1079497"/>
                    <a:pt x="624413" y="1079497"/>
                  </a:cubicBezTo>
                  <a:lnTo>
                    <a:pt x="1096094" y="1079497"/>
                  </a:lnTo>
                  <a:cubicBezTo>
                    <a:pt x="1098854" y="1079463"/>
                    <a:pt x="1101076" y="1077221"/>
                    <a:pt x="1101144" y="1074447"/>
                  </a:cubicBezTo>
                  <a:close/>
                  <a:moveTo>
                    <a:pt x="1100605" y="1153554"/>
                  </a:moveTo>
                  <a:cubicBezTo>
                    <a:pt x="1100605" y="1150767"/>
                    <a:pt x="1098316" y="1148505"/>
                    <a:pt x="1095555" y="1148505"/>
                  </a:cubicBezTo>
                  <a:lnTo>
                    <a:pt x="624413" y="1148505"/>
                  </a:lnTo>
                  <a:cubicBezTo>
                    <a:pt x="621652" y="1148505"/>
                    <a:pt x="619363" y="1150767"/>
                    <a:pt x="619363" y="1153554"/>
                  </a:cubicBezTo>
                  <a:cubicBezTo>
                    <a:pt x="619363" y="1156342"/>
                    <a:pt x="621652" y="1158604"/>
                    <a:pt x="624413" y="1158604"/>
                  </a:cubicBezTo>
                  <a:lnTo>
                    <a:pt x="1096094" y="1158604"/>
                  </a:lnTo>
                  <a:cubicBezTo>
                    <a:pt x="1098854" y="1158570"/>
                    <a:pt x="1101076" y="1156328"/>
                    <a:pt x="1101144" y="1153554"/>
                  </a:cubicBezTo>
                  <a:close/>
                  <a:moveTo>
                    <a:pt x="1100605" y="1232594"/>
                  </a:moveTo>
                  <a:cubicBezTo>
                    <a:pt x="1100537" y="1229821"/>
                    <a:pt x="1098316" y="1227579"/>
                    <a:pt x="1095555" y="1227545"/>
                  </a:cubicBezTo>
                  <a:lnTo>
                    <a:pt x="624413" y="1227545"/>
                  </a:lnTo>
                  <a:cubicBezTo>
                    <a:pt x="621652" y="1227545"/>
                    <a:pt x="619363" y="1229807"/>
                    <a:pt x="619363" y="1232594"/>
                  </a:cubicBezTo>
                  <a:cubicBezTo>
                    <a:pt x="619363" y="1235382"/>
                    <a:pt x="621652" y="1237644"/>
                    <a:pt x="624413" y="1237644"/>
                  </a:cubicBezTo>
                  <a:lnTo>
                    <a:pt x="1096094" y="1237644"/>
                  </a:lnTo>
                  <a:cubicBezTo>
                    <a:pt x="1098854" y="1237644"/>
                    <a:pt x="1101144" y="1235382"/>
                    <a:pt x="1101144" y="1232594"/>
                  </a:cubicBezTo>
                  <a:close/>
                  <a:moveTo>
                    <a:pt x="1746927" y="987059"/>
                  </a:moveTo>
                  <a:cubicBezTo>
                    <a:pt x="1746927" y="984272"/>
                    <a:pt x="1744639" y="982009"/>
                    <a:pt x="1741878" y="982009"/>
                  </a:cubicBezTo>
                  <a:lnTo>
                    <a:pt x="1427469" y="982009"/>
                  </a:lnTo>
                  <a:cubicBezTo>
                    <a:pt x="1424709" y="982009"/>
                    <a:pt x="1422420" y="984272"/>
                    <a:pt x="1422420" y="987059"/>
                  </a:cubicBezTo>
                  <a:cubicBezTo>
                    <a:pt x="1422420" y="989846"/>
                    <a:pt x="1424709" y="992108"/>
                    <a:pt x="1427469" y="992108"/>
                  </a:cubicBezTo>
                  <a:lnTo>
                    <a:pt x="1742013" y="992108"/>
                  </a:lnTo>
                  <a:cubicBezTo>
                    <a:pt x="1744773" y="992256"/>
                    <a:pt x="1747130" y="990149"/>
                    <a:pt x="1747264" y="987402"/>
                  </a:cubicBezTo>
                  <a:cubicBezTo>
                    <a:pt x="1747264" y="987288"/>
                    <a:pt x="1747264" y="987173"/>
                    <a:pt x="1747264" y="987059"/>
                  </a:cubicBezTo>
                  <a:close/>
                  <a:moveTo>
                    <a:pt x="1746927" y="1066166"/>
                  </a:moveTo>
                  <a:cubicBezTo>
                    <a:pt x="1746927" y="1063379"/>
                    <a:pt x="1744639" y="1061117"/>
                    <a:pt x="1741878" y="1061117"/>
                  </a:cubicBezTo>
                  <a:lnTo>
                    <a:pt x="1427469" y="1061117"/>
                  </a:lnTo>
                  <a:cubicBezTo>
                    <a:pt x="1424709" y="1061117"/>
                    <a:pt x="1422420" y="1063379"/>
                    <a:pt x="1422420" y="1066166"/>
                  </a:cubicBezTo>
                  <a:cubicBezTo>
                    <a:pt x="1422420" y="1068953"/>
                    <a:pt x="1424709" y="1071215"/>
                    <a:pt x="1427469" y="1071215"/>
                  </a:cubicBezTo>
                  <a:lnTo>
                    <a:pt x="1742013" y="1071215"/>
                  </a:lnTo>
                  <a:cubicBezTo>
                    <a:pt x="1744773" y="1071330"/>
                    <a:pt x="1747130" y="1069155"/>
                    <a:pt x="1747264" y="1066375"/>
                  </a:cubicBezTo>
                  <a:cubicBezTo>
                    <a:pt x="1747264" y="1066301"/>
                    <a:pt x="1747264" y="1066233"/>
                    <a:pt x="1747264" y="1066166"/>
                  </a:cubicBezTo>
                  <a:close/>
                  <a:moveTo>
                    <a:pt x="1746927" y="1145273"/>
                  </a:moveTo>
                  <a:cubicBezTo>
                    <a:pt x="1746995" y="1142520"/>
                    <a:pt x="1744773" y="1140264"/>
                    <a:pt x="1742013" y="1140224"/>
                  </a:cubicBezTo>
                  <a:cubicBezTo>
                    <a:pt x="1741945" y="1140224"/>
                    <a:pt x="1741945" y="1140224"/>
                    <a:pt x="1741878" y="1140224"/>
                  </a:cubicBezTo>
                  <a:lnTo>
                    <a:pt x="1427469" y="1140224"/>
                  </a:lnTo>
                  <a:cubicBezTo>
                    <a:pt x="1424709" y="1140224"/>
                    <a:pt x="1422420" y="1142486"/>
                    <a:pt x="1422420" y="1145273"/>
                  </a:cubicBezTo>
                  <a:cubicBezTo>
                    <a:pt x="1422420" y="1148061"/>
                    <a:pt x="1424709" y="1150323"/>
                    <a:pt x="1427469" y="1150323"/>
                  </a:cubicBezTo>
                  <a:lnTo>
                    <a:pt x="1742013" y="1150323"/>
                  </a:lnTo>
                  <a:cubicBezTo>
                    <a:pt x="1744773" y="1150437"/>
                    <a:pt x="1747130" y="1148269"/>
                    <a:pt x="1747264" y="1145482"/>
                  </a:cubicBezTo>
                  <a:cubicBezTo>
                    <a:pt x="1747264" y="1145482"/>
                    <a:pt x="1747264" y="1145475"/>
                    <a:pt x="1747264" y="1145475"/>
                  </a:cubicBezTo>
                  <a:close/>
                  <a:moveTo>
                    <a:pt x="517365" y="1359704"/>
                  </a:moveTo>
                  <a:lnTo>
                    <a:pt x="216354" y="1359704"/>
                  </a:lnTo>
                  <a:cubicBezTo>
                    <a:pt x="213594" y="1359671"/>
                    <a:pt x="211372" y="1357429"/>
                    <a:pt x="211305" y="1354655"/>
                  </a:cubicBezTo>
                  <a:lnTo>
                    <a:pt x="211305" y="749872"/>
                  </a:lnTo>
                  <a:cubicBezTo>
                    <a:pt x="211305" y="747085"/>
                    <a:pt x="213594" y="744822"/>
                    <a:pt x="216354" y="744822"/>
                  </a:cubicBezTo>
                  <a:lnTo>
                    <a:pt x="517365" y="744822"/>
                  </a:lnTo>
                  <a:cubicBezTo>
                    <a:pt x="520126" y="744782"/>
                    <a:pt x="522347" y="746984"/>
                    <a:pt x="522415" y="749737"/>
                  </a:cubicBezTo>
                  <a:cubicBezTo>
                    <a:pt x="522415" y="749784"/>
                    <a:pt x="522415" y="749825"/>
                    <a:pt x="522415" y="749872"/>
                  </a:cubicBezTo>
                  <a:lnTo>
                    <a:pt x="522415" y="1354655"/>
                  </a:lnTo>
                  <a:cubicBezTo>
                    <a:pt x="522415" y="1357442"/>
                    <a:pt x="520126" y="1359704"/>
                    <a:pt x="517365" y="1359704"/>
                  </a:cubicBezTo>
                  <a:close/>
                  <a:moveTo>
                    <a:pt x="221134" y="1349606"/>
                  </a:moveTo>
                  <a:lnTo>
                    <a:pt x="512047" y="1349606"/>
                  </a:lnTo>
                  <a:lnTo>
                    <a:pt x="512047" y="754988"/>
                  </a:lnTo>
                  <a:lnTo>
                    <a:pt x="221134" y="754988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3" name="Google Shape;463;p45"/>
            <p:cNvGrpSpPr/>
            <p:nvPr/>
          </p:nvGrpSpPr>
          <p:grpSpPr>
            <a:xfrm flipH="1">
              <a:off x="353569" y="951772"/>
              <a:ext cx="3418732" cy="2781379"/>
              <a:chOff x="4575727" y="2803692"/>
              <a:chExt cx="4681271" cy="3808543"/>
            </a:xfrm>
          </p:grpSpPr>
          <p:sp>
            <p:nvSpPr>
              <p:cNvPr id="464" name="Google Shape;464;p45"/>
              <p:cNvSpPr/>
              <p:nvPr/>
            </p:nvSpPr>
            <p:spPr>
              <a:xfrm>
                <a:off x="4854449" y="3617026"/>
                <a:ext cx="4402549" cy="2995208"/>
              </a:xfrm>
              <a:custGeom>
                <a:rect b="b" l="l" r="r" t="t"/>
                <a:pathLst>
                  <a:path extrusionOk="0" h="3128155" w="4597962">
                    <a:moveTo>
                      <a:pt x="221" y="1031580"/>
                    </a:moveTo>
                    <a:lnTo>
                      <a:pt x="168534" y="2882084"/>
                    </a:lnTo>
                    <a:cubicBezTo>
                      <a:pt x="181259" y="3021367"/>
                      <a:pt x="298001" y="3128043"/>
                      <a:pt x="437835" y="3128225"/>
                    </a:cubicBezTo>
                    <a:lnTo>
                      <a:pt x="4326546" y="3128225"/>
                    </a:lnTo>
                    <a:cubicBezTo>
                      <a:pt x="4476007" y="3128151"/>
                      <a:pt x="4597126" y="3006919"/>
                      <a:pt x="4597058" y="2857443"/>
                    </a:cubicBezTo>
                    <a:cubicBezTo>
                      <a:pt x="4597058" y="2848947"/>
                      <a:pt x="4596655" y="2840450"/>
                      <a:pt x="4595847" y="2831994"/>
                    </a:cubicBezTo>
                    <a:lnTo>
                      <a:pt x="4350985" y="245288"/>
                    </a:lnTo>
                    <a:cubicBezTo>
                      <a:pt x="4336913" y="96479"/>
                      <a:pt x="4204888" y="-12770"/>
                      <a:pt x="4056099" y="1288"/>
                    </a:cubicBezTo>
                    <a:cubicBezTo>
                      <a:pt x="4047414" y="2109"/>
                      <a:pt x="4038730" y="3348"/>
                      <a:pt x="4030179" y="5004"/>
                    </a:cubicBezTo>
                    <a:lnTo>
                      <a:pt x="218422" y="741274"/>
                    </a:lnTo>
                    <a:cubicBezTo>
                      <a:pt x="81954" y="767665"/>
                      <a:pt x="-12369" y="893139"/>
                      <a:pt x="221" y="10315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5"/>
              <p:cNvSpPr/>
              <p:nvPr/>
            </p:nvSpPr>
            <p:spPr>
              <a:xfrm>
                <a:off x="7170000" y="3304372"/>
                <a:ext cx="454963" cy="479986"/>
              </a:xfrm>
              <a:custGeom>
                <a:rect b="b" l="l" r="r" t="t"/>
                <a:pathLst>
                  <a:path extrusionOk="0" h="479986" w="454963">
                    <a:moveTo>
                      <a:pt x="62623" y="399990"/>
                    </a:moveTo>
                    <a:cubicBezTo>
                      <a:pt x="85715" y="463202"/>
                      <a:pt x="155666" y="495720"/>
                      <a:pt x="218885" y="472621"/>
                    </a:cubicBezTo>
                    <a:cubicBezTo>
                      <a:pt x="258135" y="458274"/>
                      <a:pt x="287355" y="424813"/>
                      <a:pt x="296174" y="383967"/>
                    </a:cubicBezTo>
                    <a:cubicBezTo>
                      <a:pt x="353535" y="361951"/>
                      <a:pt x="409011" y="325932"/>
                      <a:pt x="435134" y="270389"/>
                    </a:cubicBezTo>
                    <a:cubicBezTo>
                      <a:pt x="461256" y="214846"/>
                      <a:pt x="461121" y="146174"/>
                      <a:pt x="429815" y="93323"/>
                    </a:cubicBezTo>
                    <a:cubicBezTo>
                      <a:pt x="398509" y="40473"/>
                      <a:pt x="334953" y="6878"/>
                      <a:pt x="274226" y="16034"/>
                    </a:cubicBezTo>
                    <a:cubicBezTo>
                      <a:pt x="213432" y="-11017"/>
                      <a:pt x="142807" y="-3302"/>
                      <a:pt x="89284" y="36232"/>
                    </a:cubicBezTo>
                    <a:cubicBezTo>
                      <a:pt x="35423" y="75819"/>
                      <a:pt x="3242" y="141326"/>
                      <a:pt x="-663" y="207911"/>
                    </a:cubicBezTo>
                    <a:cubicBezTo>
                      <a:pt x="-4568" y="274496"/>
                      <a:pt x="39800" y="337310"/>
                      <a:pt x="62623" y="3999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5"/>
              <p:cNvSpPr/>
              <p:nvPr/>
            </p:nvSpPr>
            <p:spPr>
              <a:xfrm>
                <a:off x="6653074" y="3232544"/>
                <a:ext cx="134686" cy="300270"/>
              </a:xfrm>
              <a:custGeom>
                <a:rect b="b" l="l" r="r" t="t"/>
                <a:pathLst>
                  <a:path extrusionOk="0" h="300270" w="134686">
                    <a:moveTo>
                      <a:pt x="50911" y="70"/>
                    </a:moveTo>
                    <a:cubicBezTo>
                      <a:pt x="-8874" y="66857"/>
                      <a:pt x="-18097" y="173836"/>
                      <a:pt x="29367" y="249914"/>
                    </a:cubicBezTo>
                    <a:cubicBezTo>
                      <a:pt x="43842" y="273074"/>
                      <a:pt x="64511" y="294282"/>
                      <a:pt x="91172" y="300341"/>
                    </a:cubicBezTo>
                    <a:cubicBezTo>
                      <a:pt x="110494" y="245740"/>
                      <a:pt x="131904" y="196256"/>
                      <a:pt x="133721" y="138356"/>
                    </a:cubicBezTo>
                    <a:cubicBezTo>
                      <a:pt x="135539" y="80456"/>
                      <a:pt x="96288" y="36493"/>
                      <a:pt x="50911" y="7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5"/>
              <p:cNvSpPr/>
              <p:nvPr/>
            </p:nvSpPr>
            <p:spPr>
              <a:xfrm>
                <a:off x="4575727" y="3424623"/>
                <a:ext cx="558732" cy="922289"/>
              </a:xfrm>
              <a:custGeom>
                <a:rect b="b" l="l" r="r" t="t"/>
                <a:pathLst>
                  <a:path extrusionOk="0" h="922289" w="558732">
                    <a:moveTo>
                      <a:pt x="557828" y="836048"/>
                    </a:moveTo>
                    <a:lnTo>
                      <a:pt x="535476" y="610912"/>
                    </a:lnTo>
                    <a:lnTo>
                      <a:pt x="426073" y="411697"/>
                    </a:lnTo>
                    <a:lnTo>
                      <a:pt x="124388" y="70"/>
                    </a:lnTo>
                    <a:lnTo>
                      <a:pt x="124388" y="70"/>
                    </a:lnTo>
                    <a:cubicBezTo>
                      <a:pt x="75981" y="45993"/>
                      <a:pt x="62717" y="117936"/>
                      <a:pt x="91668" y="178078"/>
                    </a:cubicBezTo>
                    <a:lnTo>
                      <a:pt x="178854" y="340265"/>
                    </a:lnTo>
                    <a:lnTo>
                      <a:pt x="-905" y="544597"/>
                    </a:lnTo>
                    <a:lnTo>
                      <a:pt x="133746" y="793364"/>
                    </a:lnTo>
                    <a:lnTo>
                      <a:pt x="163504" y="771483"/>
                    </a:lnTo>
                    <a:cubicBezTo>
                      <a:pt x="163504" y="771483"/>
                      <a:pt x="210632" y="916031"/>
                      <a:pt x="334442" y="92235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5"/>
              <p:cNvSpPr/>
              <p:nvPr/>
            </p:nvSpPr>
            <p:spPr>
              <a:xfrm>
                <a:off x="4647429" y="3840021"/>
                <a:ext cx="258801" cy="382003"/>
              </a:xfrm>
              <a:custGeom>
                <a:rect b="b" l="l" r="r" t="t"/>
                <a:pathLst>
                  <a:path extrusionOk="0" h="382003" w="258801">
                    <a:moveTo>
                      <a:pt x="203158" y="276979"/>
                    </a:moveTo>
                    <a:lnTo>
                      <a:pt x="197166" y="268900"/>
                    </a:lnTo>
                    <a:lnTo>
                      <a:pt x="226924" y="246952"/>
                    </a:lnTo>
                    <a:cubicBezTo>
                      <a:pt x="246516" y="232470"/>
                      <a:pt x="253316" y="206227"/>
                      <a:pt x="243150" y="184070"/>
                    </a:cubicBezTo>
                    <a:lnTo>
                      <a:pt x="150105" y="4715"/>
                    </a:lnTo>
                    <a:lnTo>
                      <a:pt x="159128" y="70"/>
                    </a:lnTo>
                    <a:lnTo>
                      <a:pt x="252171" y="179626"/>
                    </a:lnTo>
                    <a:cubicBezTo>
                      <a:pt x="264491" y="206166"/>
                      <a:pt x="256412" y="237688"/>
                      <a:pt x="232916" y="255098"/>
                    </a:cubicBezTo>
                    <a:close/>
                    <a:moveTo>
                      <a:pt x="164378" y="305457"/>
                    </a:moveTo>
                    <a:cubicBezTo>
                      <a:pt x="187875" y="287966"/>
                      <a:pt x="195887" y="256418"/>
                      <a:pt x="183566" y="229851"/>
                    </a:cubicBezTo>
                    <a:lnTo>
                      <a:pt x="80626" y="49554"/>
                    </a:lnTo>
                    <a:lnTo>
                      <a:pt x="71874" y="54536"/>
                    </a:lnTo>
                    <a:lnTo>
                      <a:pt x="174545" y="234496"/>
                    </a:lnTo>
                    <a:cubicBezTo>
                      <a:pt x="184711" y="256620"/>
                      <a:pt x="177978" y="282849"/>
                      <a:pt x="158386" y="297311"/>
                    </a:cubicBezTo>
                    <a:lnTo>
                      <a:pt x="128629" y="319259"/>
                    </a:lnTo>
                    <a:lnTo>
                      <a:pt x="134621" y="327405"/>
                    </a:lnTo>
                    <a:close/>
                    <a:moveTo>
                      <a:pt x="94966" y="360126"/>
                    </a:moveTo>
                    <a:cubicBezTo>
                      <a:pt x="118530" y="342662"/>
                      <a:pt x="126542" y="311032"/>
                      <a:pt x="114154" y="284452"/>
                    </a:cubicBezTo>
                    <a:lnTo>
                      <a:pt x="7780" y="102674"/>
                    </a:lnTo>
                    <a:lnTo>
                      <a:pt x="-905" y="107790"/>
                    </a:lnTo>
                    <a:lnTo>
                      <a:pt x="105200" y="289165"/>
                    </a:lnTo>
                    <a:cubicBezTo>
                      <a:pt x="115366" y="311321"/>
                      <a:pt x="108566" y="337565"/>
                      <a:pt x="88974" y="352047"/>
                    </a:cubicBezTo>
                    <a:lnTo>
                      <a:pt x="59216" y="373995"/>
                    </a:lnTo>
                    <a:lnTo>
                      <a:pt x="65208" y="38207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5"/>
              <p:cNvSpPr/>
              <p:nvPr/>
            </p:nvSpPr>
            <p:spPr>
              <a:xfrm>
                <a:off x="4770403" y="3814774"/>
                <a:ext cx="341704" cy="334068"/>
              </a:xfrm>
              <a:custGeom>
                <a:rect b="b" l="l" r="r" t="t"/>
                <a:pathLst>
                  <a:path extrusionOk="0" h="334068" w="341704">
                    <a:moveTo>
                      <a:pt x="941" y="70"/>
                    </a:moveTo>
                    <a:lnTo>
                      <a:pt x="315956" y="29424"/>
                    </a:lnTo>
                    <a:lnTo>
                      <a:pt x="340800" y="220762"/>
                    </a:lnTo>
                    <a:lnTo>
                      <a:pt x="262702" y="334138"/>
                    </a:lnTo>
                    <a:lnTo>
                      <a:pt x="190731" y="130344"/>
                    </a:lnTo>
                    <a:lnTo>
                      <a:pt x="90754" y="120515"/>
                    </a:lnTo>
                    <a:cubicBezTo>
                      <a:pt x="34941" y="115034"/>
                      <a:pt x="-5925" y="65321"/>
                      <a:pt x="-405" y="9482"/>
                    </a:cubicBezTo>
                    <a:cubicBezTo>
                      <a:pt x="-136" y="6324"/>
                      <a:pt x="335" y="3187"/>
                      <a:pt x="941" y="70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5"/>
              <p:cNvSpPr/>
              <p:nvPr/>
            </p:nvSpPr>
            <p:spPr>
              <a:xfrm>
                <a:off x="4766757" y="3809320"/>
                <a:ext cx="236687" cy="342550"/>
              </a:xfrm>
              <a:custGeom>
                <a:rect b="b" l="l" r="r" t="t"/>
                <a:pathLst>
                  <a:path extrusionOk="0" h="342550" w="236687">
                    <a:moveTo>
                      <a:pt x="170073" y="342621"/>
                    </a:moveTo>
                    <a:cubicBezTo>
                      <a:pt x="131024" y="276777"/>
                      <a:pt x="174516" y="168046"/>
                      <a:pt x="186837" y="140106"/>
                    </a:cubicBezTo>
                    <a:lnTo>
                      <a:pt x="102209" y="131825"/>
                    </a:lnTo>
                    <a:cubicBezTo>
                      <a:pt x="-12917" y="114388"/>
                      <a:pt x="-596" y="5994"/>
                      <a:pt x="-462" y="4917"/>
                    </a:cubicBezTo>
                    <a:lnTo>
                      <a:pt x="144" y="70"/>
                    </a:lnTo>
                    <a:lnTo>
                      <a:pt x="235783" y="21951"/>
                    </a:lnTo>
                    <a:lnTo>
                      <a:pt x="234840" y="32049"/>
                    </a:lnTo>
                    <a:lnTo>
                      <a:pt x="9435" y="11044"/>
                    </a:lnTo>
                    <a:cubicBezTo>
                      <a:pt x="8425" y="31241"/>
                      <a:pt x="10984" y="107790"/>
                      <a:pt x="103691" y="121794"/>
                    </a:cubicBezTo>
                    <a:lnTo>
                      <a:pt x="202254" y="131421"/>
                    </a:lnTo>
                    <a:lnTo>
                      <a:pt x="199158" y="138154"/>
                    </a:lnTo>
                    <a:cubicBezTo>
                      <a:pt x="198484" y="139433"/>
                      <a:pt x="137622" y="267890"/>
                      <a:pt x="178960" y="33763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5"/>
              <p:cNvSpPr/>
              <p:nvPr/>
            </p:nvSpPr>
            <p:spPr>
              <a:xfrm>
                <a:off x="4874180" y="4075929"/>
                <a:ext cx="528369" cy="608485"/>
              </a:xfrm>
              <a:custGeom>
                <a:rect b="b" l="l" r="r" t="t"/>
                <a:pathLst>
                  <a:path extrusionOk="0" h="608485" w="528369">
                    <a:moveTo>
                      <a:pt x="241967" y="0"/>
                    </a:moveTo>
                    <a:lnTo>
                      <a:pt x="528369" y="379647"/>
                    </a:lnTo>
                    <a:lnTo>
                      <a:pt x="218201" y="608486"/>
                    </a:lnTo>
                    <a:lnTo>
                      <a:pt x="0" y="253345"/>
                    </a:lnTo>
                    <a:lnTo>
                      <a:pt x="241967" y="0"/>
                    </a:ln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5"/>
              <p:cNvSpPr/>
              <p:nvPr/>
            </p:nvSpPr>
            <p:spPr>
              <a:xfrm>
                <a:off x="6720596" y="3066097"/>
                <a:ext cx="585318" cy="1026139"/>
              </a:xfrm>
              <a:custGeom>
                <a:rect b="b" l="l" r="r" t="t"/>
                <a:pathLst>
                  <a:path extrusionOk="0" h="1026139" w="585318">
                    <a:moveTo>
                      <a:pt x="19475" y="601304"/>
                    </a:moveTo>
                    <a:cubicBezTo>
                      <a:pt x="44049" y="678998"/>
                      <a:pt x="96495" y="770897"/>
                      <a:pt x="207582" y="773388"/>
                    </a:cubicBezTo>
                    <a:lnTo>
                      <a:pt x="196541" y="973748"/>
                    </a:lnTo>
                    <a:cubicBezTo>
                      <a:pt x="196541" y="973748"/>
                      <a:pt x="279957" y="1086585"/>
                      <a:pt x="534851" y="981288"/>
                    </a:cubicBezTo>
                    <a:lnTo>
                      <a:pt x="515259" y="744707"/>
                    </a:lnTo>
                    <a:cubicBezTo>
                      <a:pt x="515259" y="744707"/>
                      <a:pt x="556260" y="589859"/>
                      <a:pt x="564878" y="537615"/>
                    </a:cubicBezTo>
                    <a:cubicBezTo>
                      <a:pt x="585075" y="415689"/>
                      <a:pt x="619681" y="138174"/>
                      <a:pt x="485973" y="49775"/>
                    </a:cubicBezTo>
                    <a:cubicBezTo>
                      <a:pt x="396228" y="-9606"/>
                      <a:pt x="113260" y="-62187"/>
                      <a:pt x="23717" y="182878"/>
                    </a:cubicBezTo>
                    <a:cubicBezTo>
                      <a:pt x="10387" y="220034"/>
                      <a:pt x="3317" y="259137"/>
                      <a:pt x="2712" y="298610"/>
                    </a:cubicBezTo>
                    <a:lnTo>
                      <a:pt x="-722" y="454199"/>
                    </a:lnTo>
                    <a:cubicBezTo>
                      <a:pt x="-2136" y="504013"/>
                      <a:pt x="4664" y="553719"/>
                      <a:pt x="19475" y="601304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5"/>
              <p:cNvSpPr/>
              <p:nvPr/>
            </p:nvSpPr>
            <p:spPr>
              <a:xfrm>
                <a:off x="6921946" y="3805146"/>
                <a:ext cx="267550" cy="46791"/>
              </a:xfrm>
              <a:custGeom>
                <a:rect b="b" l="l" r="r" t="t"/>
                <a:pathLst>
                  <a:path extrusionOk="0" h="46791" w="267550">
                    <a:moveTo>
                      <a:pt x="58678" y="46861"/>
                    </a:moveTo>
                    <a:cubicBezTo>
                      <a:pt x="40029" y="46861"/>
                      <a:pt x="20168" y="46121"/>
                      <a:pt x="-905" y="44505"/>
                    </a:cubicBezTo>
                    <a:lnTo>
                      <a:pt x="-97" y="34473"/>
                    </a:lnTo>
                    <a:cubicBezTo>
                      <a:pt x="166870" y="47400"/>
                      <a:pt x="261126" y="811"/>
                      <a:pt x="262068" y="70"/>
                    </a:cubicBezTo>
                    <a:lnTo>
                      <a:pt x="266646" y="9092"/>
                    </a:lnTo>
                    <a:cubicBezTo>
                      <a:pt x="263280" y="10775"/>
                      <a:pt x="190972" y="46861"/>
                      <a:pt x="58678" y="46861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5"/>
              <p:cNvSpPr/>
              <p:nvPr/>
            </p:nvSpPr>
            <p:spPr>
              <a:xfrm>
                <a:off x="6874414" y="3617039"/>
                <a:ext cx="108461" cy="72477"/>
              </a:xfrm>
              <a:custGeom>
                <a:rect b="b" l="l" r="r" t="t"/>
                <a:pathLst>
                  <a:path extrusionOk="0" h="72477" w="108461">
                    <a:moveTo>
                      <a:pt x="-905" y="30568"/>
                    </a:moveTo>
                    <a:lnTo>
                      <a:pt x="32758" y="1349"/>
                    </a:lnTo>
                    <a:lnTo>
                      <a:pt x="50061" y="20267"/>
                    </a:lnTo>
                    <a:lnTo>
                      <a:pt x="83319" y="70"/>
                    </a:lnTo>
                    <a:lnTo>
                      <a:pt x="107557" y="39994"/>
                    </a:lnTo>
                    <a:cubicBezTo>
                      <a:pt x="107557" y="39994"/>
                      <a:pt x="55110" y="119168"/>
                      <a:pt x="-905" y="30568"/>
                    </a:cubicBezTo>
                    <a:close/>
                  </a:path>
                </a:pathLst>
              </a:custGeom>
              <a:solidFill>
                <a:srgbClr val="BB764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5"/>
              <p:cNvSpPr/>
              <p:nvPr/>
            </p:nvSpPr>
            <p:spPr>
              <a:xfrm>
                <a:off x="6770730" y="3483533"/>
                <a:ext cx="253752" cy="180949"/>
              </a:xfrm>
              <a:custGeom>
                <a:rect b="b" l="l" r="r" t="t"/>
                <a:pathLst>
                  <a:path extrusionOk="0" h="180949" w="253752">
                    <a:moveTo>
                      <a:pt x="33165" y="23028"/>
                    </a:moveTo>
                    <a:cubicBezTo>
                      <a:pt x="32963" y="32433"/>
                      <a:pt x="25222" y="39906"/>
                      <a:pt x="15796" y="39718"/>
                    </a:cubicBezTo>
                    <a:cubicBezTo>
                      <a:pt x="6370" y="39529"/>
                      <a:pt x="-1103" y="31753"/>
                      <a:pt x="-901" y="22348"/>
                    </a:cubicBezTo>
                    <a:cubicBezTo>
                      <a:pt x="-699" y="12942"/>
                      <a:pt x="7043" y="5469"/>
                      <a:pt x="16469" y="5658"/>
                    </a:cubicBezTo>
                    <a:cubicBezTo>
                      <a:pt x="16469" y="5658"/>
                      <a:pt x="16536" y="5658"/>
                      <a:pt x="16536" y="5658"/>
                    </a:cubicBezTo>
                    <a:cubicBezTo>
                      <a:pt x="25895" y="5880"/>
                      <a:pt x="33368" y="13643"/>
                      <a:pt x="33165" y="23028"/>
                    </a:cubicBezTo>
                    <a:close/>
                    <a:moveTo>
                      <a:pt x="220599" y="10169"/>
                    </a:moveTo>
                    <a:cubicBezTo>
                      <a:pt x="211174" y="9947"/>
                      <a:pt x="203364" y="17393"/>
                      <a:pt x="203162" y="26798"/>
                    </a:cubicBezTo>
                    <a:cubicBezTo>
                      <a:pt x="202960" y="36203"/>
                      <a:pt x="210366" y="44006"/>
                      <a:pt x="219791" y="44228"/>
                    </a:cubicBezTo>
                    <a:cubicBezTo>
                      <a:pt x="229217" y="44444"/>
                      <a:pt x="237027" y="37004"/>
                      <a:pt x="237229" y="27599"/>
                    </a:cubicBezTo>
                    <a:cubicBezTo>
                      <a:pt x="237229" y="27579"/>
                      <a:pt x="237229" y="27559"/>
                      <a:pt x="237229" y="27538"/>
                    </a:cubicBezTo>
                    <a:cubicBezTo>
                      <a:pt x="237430" y="18153"/>
                      <a:pt x="229957" y="10391"/>
                      <a:pt x="220599" y="10169"/>
                    </a:cubicBezTo>
                    <a:close/>
                    <a:moveTo>
                      <a:pt x="138732" y="105905"/>
                    </a:moveTo>
                    <a:lnTo>
                      <a:pt x="85612" y="104693"/>
                    </a:lnTo>
                    <a:lnTo>
                      <a:pt x="93758" y="878"/>
                    </a:lnTo>
                    <a:lnTo>
                      <a:pt x="83727" y="70"/>
                    </a:lnTo>
                    <a:lnTo>
                      <a:pt x="74705" y="114523"/>
                    </a:lnTo>
                    <a:lnTo>
                      <a:pt x="138530" y="115937"/>
                    </a:lnTo>
                    <a:close/>
                    <a:moveTo>
                      <a:pt x="206865" y="174712"/>
                    </a:moveTo>
                    <a:cubicBezTo>
                      <a:pt x="226861" y="166848"/>
                      <a:pt x="243287" y="151828"/>
                      <a:pt x="252848" y="132566"/>
                    </a:cubicBezTo>
                    <a:lnTo>
                      <a:pt x="243692" y="128257"/>
                    </a:lnTo>
                    <a:cubicBezTo>
                      <a:pt x="235209" y="145082"/>
                      <a:pt x="220801" y="158210"/>
                      <a:pt x="203297" y="165151"/>
                    </a:cubicBezTo>
                    <a:cubicBezTo>
                      <a:pt x="188081" y="170039"/>
                      <a:pt x="172125" y="171978"/>
                      <a:pt x="156169" y="170874"/>
                    </a:cubicBezTo>
                    <a:cubicBezTo>
                      <a:pt x="138260" y="170201"/>
                      <a:pt x="111937" y="164142"/>
                      <a:pt x="96788" y="148926"/>
                    </a:cubicBezTo>
                    <a:lnTo>
                      <a:pt x="89652" y="156063"/>
                    </a:lnTo>
                    <a:cubicBezTo>
                      <a:pt x="106887" y="173231"/>
                      <a:pt x="136039" y="180232"/>
                      <a:pt x="155765" y="180973"/>
                    </a:cubicBezTo>
                    <a:cubicBezTo>
                      <a:pt x="158660" y="180973"/>
                      <a:pt x="161421" y="180973"/>
                      <a:pt x="164180" y="180973"/>
                    </a:cubicBezTo>
                    <a:cubicBezTo>
                      <a:pt x="178655" y="181363"/>
                      <a:pt x="193063" y="179290"/>
                      <a:pt x="206865" y="174846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45"/>
              <p:cNvSpPr/>
              <p:nvPr/>
            </p:nvSpPr>
            <p:spPr>
              <a:xfrm>
                <a:off x="7157687" y="3391327"/>
                <a:ext cx="246540" cy="246547"/>
              </a:xfrm>
              <a:custGeom>
                <a:rect b="b" l="l" r="r" t="t"/>
                <a:pathLst>
                  <a:path extrusionOk="0" h="246547" w="246540">
                    <a:moveTo>
                      <a:pt x="245606" y="126073"/>
                    </a:moveTo>
                    <a:cubicBezTo>
                      <a:pt x="247087" y="58007"/>
                      <a:pt x="193159" y="1609"/>
                      <a:pt x="125093" y="101"/>
                    </a:cubicBezTo>
                    <a:cubicBezTo>
                      <a:pt x="57027" y="-1407"/>
                      <a:pt x="609" y="52547"/>
                      <a:pt x="-872" y="120613"/>
                    </a:cubicBezTo>
                    <a:cubicBezTo>
                      <a:pt x="-2421" y="188679"/>
                      <a:pt x="51574" y="245077"/>
                      <a:pt x="119640" y="246586"/>
                    </a:cubicBezTo>
                    <a:cubicBezTo>
                      <a:pt x="119640" y="246586"/>
                      <a:pt x="119640" y="246586"/>
                      <a:pt x="119640" y="246586"/>
                    </a:cubicBezTo>
                    <a:cubicBezTo>
                      <a:pt x="187639" y="248127"/>
                      <a:pt x="244057" y="194227"/>
                      <a:pt x="245606" y="126201"/>
                    </a:cubicBezTo>
                    <a:cubicBezTo>
                      <a:pt x="245606" y="126161"/>
                      <a:pt x="245606" y="126114"/>
                      <a:pt x="245606" y="126073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45"/>
              <p:cNvSpPr/>
              <p:nvPr/>
            </p:nvSpPr>
            <p:spPr>
              <a:xfrm>
                <a:off x="7251061" y="3467981"/>
                <a:ext cx="70124" cy="76010"/>
              </a:xfrm>
              <a:custGeom>
                <a:rect b="b" l="l" r="r" t="t"/>
                <a:pathLst>
                  <a:path extrusionOk="0" h="76010" w="70124">
                    <a:moveTo>
                      <a:pt x="66931" y="76080"/>
                    </a:moveTo>
                    <a:lnTo>
                      <a:pt x="12532" y="64971"/>
                    </a:lnTo>
                    <a:cubicBezTo>
                      <a:pt x="3376" y="63019"/>
                      <a:pt x="-2481" y="54004"/>
                      <a:pt x="-529" y="44841"/>
                    </a:cubicBezTo>
                    <a:cubicBezTo>
                      <a:pt x="346" y="40869"/>
                      <a:pt x="2568" y="37334"/>
                      <a:pt x="5800" y="34877"/>
                    </a:cubicBezTo>
                    <a:lnTo>
                      <a:pt x="50907" y="70"/>
                    </a:lnTo>
                    <a:lnTo>
                      <a:pt x="57101" y="8082"/>
                    </a:lnTo>
                    <a:lnTo>
                      <a:pt x="11994" y="42889"/>
                    </a:lnTo>
                    <a:cubicBezTo>
                      <a:pt x="8964" y="45009"/>
                      <a:pt x="8156" y="49204"/>
                      <a:pt x="10311" y="52260"/>
                    </a:cubicBezTo>
                    <a:cubicBezTo>
                      <a:pt x="11387" y="53775"/>
                      <a:pt x="13003" y="54799"/>
                      <a:pt x="14821" y="55075"/>
                    </a:cubicBezTo>
                    <a:lnTo>
                      <a:pt x="69220" y="6618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45"/>
              <p:cNvSpPr/>
              <p:nvPr/>
            </p:nvSpPr>
            <p:spPr>
              <a:xfrm>
                <a:off x="4861052" y="4088922"/>
                <a:ext cx="3675830" cy="2522207"/>
              </a:xfrm>
              <a:custGeom>
                <a:rect b="b" l="l" r="r" t="t"/>
                <a:pathLst>
                  <a:path extrusionOk="0" h="2522207" w="3675830">
                    <a:moveTo>
                      <a:pt x="3397610" y="1744940"/>
                    </a:moveTo>
                    <a:cubicBezTo>
                      <a:pt x="3581542" y="1711082"/>
                      <a:pt x="3703131" y="1534548"/>
                      <a:pt x="3669267" y="1350649"/>
                    </a:cubicBezTo>
                    <a:cubicBezTo>
                      <a:pt x="3664621" y="1325241"/>
                      <a:pt x="3657013" y="1300445"/>
                      <a:pt x="3646713" y="1276760"/>
                    </a:cubicBezTo>
                    <a:lnTo>
                      <a:pt x="3223506" y="304851"/>
                    </a:lnTo>
                    <a:cubicBezTo>
                      <a:pt x="3174830" y="180024"/>
                      <a:pt x="3067311" y="87552"/>
                      <a:pt x="2936565" y="58104"/>
                    </a:cubicBezTo>
                    <a:lnTo>
                      <a:pt x="2691030" y="70"/>
                    </a:lnTo>
                    <a:cubicBezTo>
                      <a:pt x="2621416" y="69617"/>
                      <a:pt x="2473906" y="181444"/>
                      <a:pt x="2244798" y="181444"/>
                    </a:cubicBezTo>
                    <a:cubicBezTo>
                      <a:pt x="2005725" y="181444"/>
                      <a:pt x="1876596" y="76619"/>
                      <a:pt x="1822938" y="17642"/>
                    </a:cubicBezTo>
                    <a:lnTo>
                      <a:pt x="1580028" y="100384"/>
                    </a:lnTo>
                    <a:cubicBezTo>
                      <a:pt x="1512434" y="124763"/>
                      <a:pt x="1452581" y="166794"/>
                      <a:pt x="1406665" y="222109"/>
                    </a:cubicBezTo>
                    <a:lnTo>
                      <a:pt x="907987" y="791883"/>
                    </a:lnTo>
                    <a:lnTo>
                      <a:pt x="408500" y="114725"/>
                    </a:lnTo>
                    <a:lnTo>
                      <a:pt x="-905" y="455324"/>
                    </a:lnTo>
                    <a:lnTo>
                      <a:pt x="582537" y="1415719"/>
                    </a:lnTo>
                    <a:cubicBezTo>
                      <a:pt x="670328" y="1555271"/>
                      <a:pt x="845307" y="1612154"/>
                      <a:pt x="998404" y="1550908"/>
                    </a:cubicBezTo>
                    <a:lnTo>
                      <a:pt x="1574440" y="1301064"/>
                    </a:lnTo>
                    <a:lnTo>
                      <a:pt x="1474731" y="2522278"/>
                    </a:lnTo>
                    <a:lnTo>
                      <a:pt x="3257168" y="2522278"/>
                    </a:lnTo>
                    <a:lnTo>
                      <a:pt x="3145611" y="1791462"/>
                    </a:lnTo>
                    <a:close/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45"/>
              <p:cNvSpPr/>
              <p:nvPr/>
            </p:nvSpPr>
            <p:spPr>
              <a:xfrm>
                <a:off x="6643758" y="5045615"/>
                <a:ext cx="898927" cy="1143318"/>
              </a:xfrm>
              <a:custGeom>
                <a:rect b="b" l="l" r="r" t="t"/>
                <a:pathLst>
                  <a:path extrusionOk="0" h="1143318" w="898927">
                    <a:moveTo>
                      <a:pt x="898928" y="1135980"/>
                    </a:moveTo>
                    <a:lnTo>
                      <a:pt x="68739" y="1143318"/>
                    </a:lnTo>
                    <a:lnTo>
                      <a:pt x="0" y="11513"/>
                    </a:lnTo>
                    <a:lnTo>
                      <a:pt x="889973" y="0"/>
                    </a:lnTo>
                    <a:lnTo>
                      <a:pt x="898928" y="11359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45"/>
              <p:cNvSpPr/>
              <p:nvPr/>
            </p:nvSpPr>
            <p:spPr>
              <a:xfrm>
                <a:off x="6643758" y="4990879"/>
                <a:ext cx="835641" cy="1198053"/>
              </a:xfrm>
              <a:custGeom>
                <a:rect b="b" l="l" r="r" t="t"/>
                <a:pathLst>
                  <a:path extrusionOk="0" h="1198053" w="835641">
                    <a:moveTo>
                      <a:pt x="835642" y="1118543"/>
                    </a:moveTo>
                    <a:lnTo>
                      <a:pt x="68739" y="1198054"/>
                    </a:lnTo>
                    <a:lnTo>
                      <a:pt x="0" y="66248"/>
                    </a:lnTo>
                    <a:lnTo>
                      <a:pt x="750475" y="0"/>
                    </a:lnTo>
                    <a:lnTo>
                      <a:pt x="835642" y="11185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45"/>
              <p:cNvSpPr/>
              <p:nvPr/>
            </p:nvSpPr>
            <p:spPr>
              <a:xfrm>
                <a:off x="6712093" y="4985426"/>
                <a:ext cx="772692" cy="1197380"/>
              </a:xfrm>
              <a:custGeom>
                <a:rect b="b" l="l" r="r" t="t"/>
                <a:pathLst>
                  <a:path extrusionOk="0" h="1197380" w="772692">
                    <a:moveTo>
                      <a:pt x="107990" y="1197381"/>
                    </a:moveTo>
                    <a:lnTo>
                      <a:pt x="106980" y="1187349"/>
                    </a:lnTo>
                    <a:lnTo>
                      <a:pt x="761853" y="1119485"/>
                    </a:lnTo>
                    <a:lnTo>
                      <a:pt x="677495" y="10974"/>
                    </a:lnTo>
                    <a:lnTo>
                      <a:pt x="875" y="70624"/>
                    </a:lnTo>
                    <a:lnTo>
                      <a:pt x="0" y="60593"/>
                    </a:lnTo>
                    <a:lnTo>
                      <a:pt x="686785" y="0"/>
                    </a:lnTo>
                    <a:lnTo>
                      <a:pt x="772693" y="1128507"/>
                    </a:lnTo>
                    <a:lnTo>
                      <a:pt x="107990" y="1197381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45"/>
              <p:cNvSpPr/>
              <p:nvPr/>
            </p:nvSpPr>
            <p:spPr>
              <a:xfrm>
                <a:off x="6684827" y="4017019"/>
                <a:ext cx="868092" cy="253277"/>
              </a:xfrm>
              <a:custGeom>
                <a:rect b="b" l="l" r="r" t="t"/>
                <a:pathLst>
                  <a:path extrusionOk="0" h="253277" w="868092">
                    <a:moveTo>
                      <a:pt x="420955" y="253348"/>
                    </a:moveTo>
                    <a:cubicBezTo>
                      <a:pt x="649861" y="253348"/>
                      <a:pt x="797573" y="141520"/>
                      <a:pt x="867187" y="71973"/>
                    </a:cubicBezTo>
                    <a:lnTo>
                      <a:pt x="563080" y="70"/>
                    </a:lnTo>
                    <a:lnTo>
                      <a:pt x="238369" y="8082"/>
                    </a:lnTo>
                    <a:lnTo>
                      <a:pt x="-905" y="89545"/>
                    </a:lnTo>
                    <a:cubicBezTo>
                      <a:pt x="52753" y="148522"/>
                      <a:pt x="181884" y="253348"/>
                      <a:pt x="420955" y="253348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45"/>
              <p:cNvSpPr/>
              <p:nvPr/>
            </p:nvSpPr>
            <p:spPr>
              <a:xfrm>
                <a:off x="6396748" y="4475571"/>
                <a:ext cx="185542" cy="914883"/>
              </a:xfrm>
              <a:custGeom>
                <a:rect b="b" l="l" r="r" t="t"/>
                <a:pathLst>
                  <a:path extrusionOk="0" h="914883" w="185542">
                    <a:moveTo>
                      <a:pt x="33627" y="914954"/>
                    </a:moveTo>
                    <a:lnTo>
                      <a:pt x="1715" y="628686"/>
                    </a:lnTo>
                    <a:cubicBezTo>
                      <a:pt x="-5220" y="566525"/>
                      <a:pt x="1648" y="503596"/>
                      <a:pt x="21913" y="444417"/>
                    </a:cubicBezTo>
                    <a:lnTo>
                      <a:pt x="175145" y="70"/>
                    </a:lnTo>
                    <a:lnTo>
                      <a:pt x="184638" y="3369"/>
                    </a:lnTo>
                    <a:lnTo>
                      <a:pt x="31473" y="447716"/>
                    </a:lnTo>
                    <a:cubicBezTo>
                      <a:pt x="11544" y="505481"/>
                      <a:pt x="4677" y="566935"/>
                      <a:pt x="11275" y="627676"/>
                    </a:cubicBezTo>
                    <a:lnTo>
                      <a:pt x="43255" y="914011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45"/>
              <p:cNvSpPr/>
              <p:nvPr/>
            </p:nvSpPr>
            <p:spPr>
              <a:xfrm rot="-1228337">
                <a:off x="7863900" y="4886652"/>
                <a:ext cx="10105" cy="478345"/>
              </a:xfrm>
              <a:custGeom>
                <a:rect b="b" l="l" r="r" t="t"/>
                <a:pathLst>
                  <a:path extrusionOk="0" h="478009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478079"/>
                    </a:lnTo>
                    <a:lnTo>
                      <a:pt x="-905" y="478079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45"/>
              <p:cNvSpPr/>
              <p:nvPr/>
            </p:nvSpPr>
            <p:spPr>
              <a:xfrm>
                <a:off x="6540755" y="5457713"/>
                <a:ext cx="565325" cy="512772"/>
              </a:xfrm>
              <a:custGeom>
                <a:rect b="b" l="l" r="r" t="t"/>
                <a:pathLst>
                  <a:path extrusionOk="0" h="512772" w="565325">
                    <a:moveTo>
                      <a:pt x="48574" y="107184"/>
                    </a:moveTo>
                    <a:lnTo>
                      <a:pt x="11748" y="165421"/>
                    </a:lnTo>
                    <a:cubicBezTo>
                      <a:pt x="-3603" y="189806"/>
                      <a:pt x="-5084" y="220459"/>
                      <a:pt x="7843" y="246211"/>
                    </a:cubicBezTo>
                    <a:lnTo>
                      <a:pt x="114149" y="457276"/>
                    </a:lnTo>
                    <a:cubicBezTo>
                      <a:pt x="134751" y="498196"/>
                      <a:pt x="180330" y="520111"/>
                      <a:pt x="225168" y="510665"/>
                    </a:cubicBezTo>
                    <a:lnTo>
                      <a:pt x="564421" y="439435"/>
                    </a:lnTo>
                    <a:lnTo>
                      <a:pt x="515745" y="121861"/>
                    </a:lnTo>
                    <a:lnTo>
                      <a:pt x="315519" y="70"/>
                    </a:lnTo>
                    <a:lnTo>
                      <a:pt x="75235" y="37031"/>
                    </a:lnTo>
                    <a:cubicBezTo>
                      <a:pt x="75235" y="37031"/>
                      <a:pt x="70186" y="79110"/>
                      <a:pt x="95433" y="91699"/>
                    </a:cubicBezTo>
                    <a:close/>
                  </a:path>
                </a:pathLst>
              </a:custGeom>
              <a:solidFill>
                <a:srgbClr val="D493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45"/>
              <p:cNvSpPr/>
              <p:nvPr/>
            </p:nvSpPr>
            <p:spPr>
              <a:xfrm rot="-430698">
                <a:off x="6635978" y="5533460"/>
                <a:ext cx="184197" cy="10101"/>
              </a:xfrm>
              <a:custGeom>
                <a:rect b="b" l="l" r="r" t="t"/>
                <a:pathLst>
                  <a:path extrusionOk="0" h="10098" w="184134">
                    <a:moveTo>
                      <a:pt x="-904" y="70"/>
                    </a:moveTo>
                    <a:lnTo>
                      <a:pt x="183230" y="70"/>
                    </a:lnTo>
                    <a:lnTo>
                      <a:pt x="183230" y="10169"/>
                    </a:lnTo>
                    <a:lnTo>
                      <a:pt x="-904" y="10169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45"/>
              <p:cNvSpPr/>
              <p:nvPr/>
            </p:nvSpPr>
            <p:spPr>
              <a:xfrm>
                <a:off x="7024483" y="5297209"/>
                <a:ext cx="1057007" cy="664837"/>
              </a:xfrm>
              <a:custGeom>
                <a:rect b="b" l="l" r="r" t="t"/>
                <a:pathLst>
                  <a:path extrusionOk="0" h="664837" w="1057007">
                    <a:moveTo>
                      <a:pt x="1057007" y="0"/>
                    </a:moveTo>
                    <a:lnTo>
                      <a:pt x="0" y="214297"/>
                    </a:lnTo>
                    <a:lnTo>
                      <a:pt x="27738" y="664837"/>
                    </a:lnTo>
                    <a:lnTo>
                      <a:pt x="961406" y="577517"/>
                    </a:lnTo>
                  </a:path>
                </a:pathLst>
              </a:custGeom>
              <a:solidFill>
                <a:srgbClr val="619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45"/>
              <p:cNvSpPr/>
              <p:nvPr/>
            </p:nvSpPr>
            <p:spPr>
              <a:xfrm>
                <a:off x="7019164" y="5292295"/>
                <a:ext cx="1063335" cy="675272"/>
              </a:xfrm>
              <a:custGeom>
                <a:rect b="b" l="l" r="r" t="t"/>
                <a:pathLst>
                  <a:path extrusionOk="0" h="675272" w="1063335">
                    <a:moveTo>
                      <a:pt x="28344" y="675273"/>
                    </a:moveTo>
                    <a:lnTo>
                      <a:pt x="0" y="215171"/>
                    </a:lnTo>
                    <a:lnTo>
                      <a:pt x="1061316" y="0"/>
                    </a:lnTo>
                    <a:lnTo>
                      <a:pt x="1063336" y="9897"/>
                    </a:lnTo>
                    <a:lnTo>
                      <a:pt x="10638" y="223318"/>
                    </a:lnTo>
                    <a:lnTo>
                      <a:pt x="37769" y="664231"/>
                    </a:lnTo>
                    <a:lnTo>
                      <a:pt x="966253" y="577382"/>
                    </a:lnTo>
                    <a:lnTo>
                      <a:pt x="967196" y="587413"/>
                    </a:lnTo>
                    <a:lnTo>
                      <a:pt x="28344" y="67527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5"/>
              <p:cNvSpPr/>
              <p:nvPr/>
            </p:nvSpPr>
            <p:spPr>
              <a:xfrm>
                <a:off x="6972036" y="4085152"/>
                <a:ext cx="584046" cy="190102"/>
              </a:xfrm>
              <a:custGeom>
                <a:rect b="b" l="l" r="r" t="t"/>
                <a:pathLst>
                  <a:path extrusionOk="0" h="190102" w="584046">
                    <a:moveTo>
                      <a:pt x="124388" y="190129"/>
                    </a:moveTo>
                    <a:cubicBezTo>
                      <a:pt x="82310" y="190641"/>
                      <a:pt x="40298" y="186621"/>
                      <a:pt x="-905" y="178145"/>
                    </a:cubicBezTo>
                    <a:lnTo>
                      <a:pt x="1520" y="168383"/>
                    </a:lnTo>
                    <a:cubicBezTo>
                      <a:pt x="4751" y="169191"/>
                      <a:pt x="327105" y="244932"/>
                      <a:pt x="576410" y="70"/>
                    </a:cubicBezTo>
                    <a:lnTo>
                      <a:pt x="583142" y="7273"/>
                    </a:lnTo>
                    <a:cubicBezTo>
                      <a:pt x="427823" y="160439"/>
                      <a:pt x="243621" y="190129"/>
                      <a:pt x="124388" y="190129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5"/>
              <p:cNvSpPr/>
              <p:nvPr/>
            </p:nvSpPr>
            <p:spPr>
              <a:xfrm rot="-2145233">
                <a:off x="5733513" y="4680147"/>
                <a:ext cx="10110" cy="321995"/>
              </a:xfrm>
              <a:custGeom>
                <a:rect b="b" l="l" r="r" t="t"/>
                <a:pathLst>
                  <a:path extrusionOk="0" h="321612" w="10098">
                    <a:moveTo>
                      <a:pt x="-905" y="70"/>
                    </a:moveTo>
                    <a:lnTo>
                      <a:pt x="9194" y="70"/>
                    </a:lnTo>
                    <a:lnTo>
                      <a:pt x="9194" y="321683"/>
                    </a:lnTo>
                    <a:lnTo>
                      <a:pt x="-905" y="321683"/>
                    </a:ln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5"/>
              <p:cNvSpPr/>
              <p:nvPr/>
            </p:nvSpPr>
            <p:spPr>
              <a:xfrm>
                <a:off x="6539732" y="2803692"/>
                <a:ext cx="996901" cy="668261"/>
              </a:xfrm>
              <a:custGeom>
                <a:rect b="b" l="l" r="r" t="t"/>
                <a:pathLst>
                  <a:path extrusionOk="0" h="668261" w="996901">
                    <a:moveTo>
                      <a:pt x="828821" y="626387"/>
                    </a:moveTo>
                    <a:cubicBezTo>
                      <a:pt x="800477" y="655829"/>
                      <a:pt x="760418" y="671064"/>
                      <a:pt x="719687" y="667927"/>
                    </a:cubicBezTo>
                    <a:cubicBezTo>
                      <a:pt x="679292" y="664561"/>
                      <a:pt x="641522" y="639112"/>
                      <a:pt x="619102" y="605718"/>
                    </a:cubicBezTo>
                    <a:cubicBezTo>
                      <a:pt x="568407" y="624859"/>
                      <a:pt x="512459" y="624691"/>
                      <a:pt x="461898" y="605247"/>
                    </a:cubicBezTo>
                    <a:cubicBezTo>
                      <a:pt x="409317" y="583790"/>
                      <a:pt x="365959" y="544607"/>
                      <a:pt x="339232" y="494497"/>
                    </a:cubicBezTo>
                    <a:cubicBezTo>
                      <a:pt x="289950" y="534017"/>
                      <a:pt x="236763" y="547751"/>
                      <a:pt x="175968" y="530853"/>
                    </a:cubicBezTo>
                    <a:cubicBezTo>
                      <a:pt x="115173" y="513954"/>
                      <a:pt x="77740" y="446629"/>
                      <a:pt x="85819" y="399636"/>
                    </a:cubicBezTo>
                    <a:cubicBezTo>
                      <a:pt x="11559" y="365980"/>
                      <a:pt x="-21363" y="278484"/>
                      <a:pt x="12299" y="204210"/>
                    </a:cubicBezTo>
                    <a:cubicBezTo>
                      <a:pt x="29131" y="167027"/>
                      <a:pt x="60639" y="138481"/>
                      <a:pt x="99284" y="125352"/>
                    </a:cubicBezTo>
                    <a:cubicBezTo>
                      <a:pt x="172467" y="24836"/>
                      <a:pt x="252719" y="-25389"/>
                      <a:pt x="371009" y="12919"/>
                    </a:cubicBezTo>
                    <a:cubicBezTo>
                      <a:pt x="445067" y="36752"/>
                      <a:pt x="505659" y="88054"/>
                      <a:pt x="562550" y="140837"/>
                    </a:cubicBezTo>
                    <a:cubicBezTo>
                      <a:pt x="619574" y="98894"/>
                      <a:pt x="706020" y="100442"/>
                      <a:pt x="767555" y="135182"/>
                    </a:cubicBezTo>
                    <a:cubicBezTo>
                      <a:pt x="829090" y="169922"/>
                      <a:pt x="869755" y="236170"/>
                      <a:pt x="882008" y="305986"/>
                    </a:cubicBezTo>
                    <a:cubicBezTo>
                      <a:pt x="956066" y="331637"/>
                      <a:pt x="1007705" y="417881"/>
                      <a:pt x="993701" y="494497"/>
                    </a:cubicBezTo>
                    <a:cubicBezTo>
                      <a:pt x="979697" y="571113"/>
                      <a:pt x="906784" y="628474"/>
                      <a:pt x="828821" y="626387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5"/>
              <p:cNvSpPr/>
              <p:nvPr/>
            </p:nvSpPr>
            <p:spPr>
              <a:xfrm>
                <a:off x="7368784" y="3357702"/>
                <a:ext cx="144076" cy="78727"/>
              </a:xfrm>
              <a:custGeom>
                <a:rect b="b" l="l" r="r" t="t"/>
                <a:pathLst>
                  <a:path extrusionOk="0" h="78727" w="144076">
                    <a:moveTo>
                      <a:pt x="21043" y="78773"/>
                    </a:moveTo>
                    <a:cubicBezTo>
                      <a:pt x="13705" y="78773"/>
                      <a:pt x="6366" y="78322"/>
                      <a:pt x="-905" y="77427"/>
                    </a:cubicBezTo>
                    <a:lnTo>
                      <a:pt x="374" y="67395"/>
                    </a:lnTo>
                    <a:cubicBezTo>
                      <a:pt x="99679" y="79716"/>
                      <a:pt x="133544" y="811"/>
                      <a:pt x="133881" y="70"/>
                    </a:cubicBezTo>
                    <a:lnTo>
                      <a:pt x="143172" y="3975"/>
                    </a:lnTo>
                    <a:cubicBezTo>
                      <a:pt x="120483" y="50564"/>
                      <a:pt x="72816" y="79749"/>
                      <a:pt x="21043" y="78773"/>
                    </a:cubicBezTo>
                    <a:close/>
                  </a:path>
                </a:pathLst>
              </a:custGeom>
              <a:solidFill>
                <a:srgbClr val="3C393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3" name="Google Shape;493;p45"/>
            <p:cNvSpPr/>
            <p:nvPr/>
          </p:nvSpPr>
          <p:spPr>
            <a:xfrm flipH="1">
              <a:off x="1444758" y="4018482"/>
              <a:ext cx="94913" cy="103405"/>
            </a:xfrm>
            <a:custGeom>
              <a:rect b="b" l="l" r="r" t="t"/>
              <a:pathLst>
                <a:path extrusionOk="0" h="141651" w="130018">
                  <a:moveTo>
                    <a:pt x="101171" y="141721"/>
                  </a:moveTo>
                  <a:cubicBezTo>
                    <a:pt x="96457" y="141640"/>
                    <a:pt x="91812" y="140341"/>
                    <a:pt x="87706" y="137951"/>
                  </a:cubicBezTo>
                  <a:lnTo>
                    <a:pt x="12840" y="94728"/>
                  </a:lnTo>
                  <a:cubicBezTo>
                    <a:pt x="-356" y="87066"/>
                    <a:pt x="-4799" y="70174"/>
                    <a:pt x="2809" y="56992"/>
                  </a:cubicBezTo>
                  <a:cubicBezTo>
                    <a:pt x="5232" y="52852"/>
                    <a:pt x="8666" y="49405"/>
                    <a:pt x="12840" y="46994"/>
                  </a:cubicBezTo>
                  <a:lnTo>
                    <a:pt x="87706" y="3771"/>
                  </a:lnTo>
                  <a:cubicBezTo>
                    <a:pt x="100901" y="-3850"/>
                    <a:pt x="117800" y="675"/>
                    <a:pt x="125408" y="13877"/>
                  </a:cubicBezTo>
                  <a:cubicBezTo>
                    <a:pt x="127831" y="18071"/>
                    <a:pt x="129111" y="22831"/>
                    <a:pt x="129111" y="27672"/>
                  </a:cubicBezTo>
                  <a:lnTo>
                    <a:pt x="129111" y="113848"/>
                  </a:lnTo>
                  <a:cubicBezTo>
                    <a:pt x="129245" y="123651"/>
                    <a:pt x="124062" y="132767"/>
                    <a:pt x="115646" y="137749"/>
                  </a:cubicBezTo>
                  <a:cubicBezTo>
                    <a:pt x="111270" y="140381"/>
                    <a:pt x="106288" y="141755"/>
                    <a:pt x="101171" y="141721"/>
                  </a:cubicBezTo>
                  <a:close/>
                  <a:moveTo>
                    <a:pt x="17552" y="55747"/>
                  </a:moveTo>
                  <a:lnTo>
                    <a:pt x="17552" y="55747"/>
                  </a:lnTo>
                  <a:cubicBezTo>
                    <a:pt x="9204" y="60621"/>
                    <a:pt x="6376" y="71346"/>
                    <a:pt x="11292" y="79688"/>
                  </a:cubicBezTo>
                  <a:cubicBezTo>
                    <a:pt x="12773" y="82293"/>
                    <a:pt x="14927" y="84454"/>
                    <a:pt x="17552" y="85976"/>
                  </a:cubicBezTo>
                  <a:lnTo>
                    <a:pt x="92418" y="129199"/>
                  </a:lnTo>
                  <a:cubicBezTo>
                    <a:pt x="100766" y="134032"/>
                    <a:pt x="111472" y="131164"/>
                    <a:pt x="116319" y="122789"/>
                  </a:cubicBezTo>
                  <a:cubicBezTo>
                    <a:pt x="117867" y="120137"/>
                    <a:pt x="118675" y="117120"/>
                    <a:pt x="118675" y="114050"/>
                  </a:cubicBezTo>
                  <a:lnTo>
                    <a:pt x="118675" y="27672"/>
                  </a:lnTo>
                  <a:cubicBezTo>
                    <a:pt x="118675" y="18004"/>
                    <a:pt x="110798" y="10174"/>
                    <a:pt x="101171" y="10181"/>
                  </a:cubicBezTo>
                  <a:cubicBezTo>
                    <a:pt x="98074" y="10181"/>
                    <a:pt x="95044" y="10989"/>
                    <a:pt x="92418" y="12524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5"/>
            <p:cNvSpPr/>
            <p:nvPr/>
          </p:nvSpPr>
          <p:spPr>
            <a:xfrm flipH="1">
              <a:off x="2662772" y="487828"/>
              <a:ext cx="94913" cy="103356"/>
            </a:xfrm>
            <a:custGeom>
              <a:rect b="b" l="l" r="r" t="t"/>
              <a:pathLst>
                <a:path extrusionOk="0" h="141583" w="130018">
                  <a:moveTo>
                    <a:pt x="101174" y="141654"/>
                  </a:moveTo>
                  <a:cubicBezTo>
                    <a:pt x="96461" y="141593"/>
                    <a:pt x="91815" y="140321"/>
                    <a:pt x="87709" y="137951"/>
                  </a:cubicBezTo>
                  <a:lnTo>
                    <a:pt x="12910" y="94728"/>
                  </a:lnTo>
                  <a:cubicBezTo>
                    <a:pt x="-285" y="87141"/>
                    <a:pt x="-4796" y="70309"/>
                    <a:pt x="2744" y="57127"/>
                  </a:cubicBezTo>
                  <a:cubicBezTo>
                    <a:pt x="5168" y="52912"/>
                    <a:pt x="8669" y="49418"/>
                    <a:pt x="12910" y="46994"/>
                  </a:cubicBezTo>
                  <a:lnTo>
                    <a:pt x="87709" y="3772"/>
                  </a:lnTo>
                  <a:cubicBezTo>
                    <a:pt x="100905" y="-3850"/>
                    <a:pt x="117804" y="675"/>
                    <a:pt x="125411" y="13877"/>
                  </a:cubicBezTo>
                  <a:cubicBezTo>
                    <a:pt x="127835" y="18051"/>
                    <a:pt x="129114" y="22784"/>
                    <a:pt x="129114" y="27605"/>
                  </a:cubicBezTo>
                  <a:lnTo>
                    <a:pt x="129114" y="114051"/>
                  </a:lnTo>
                  <a:cubicBezTo>
                    <a:pt x="129114" y="129293"/>
                    <a:pt x="116726" y="141654"/>
                    <a:pt x="101511" y="141654"/>
                  </a:cubicBezTo>
                  <a:close/>
                  <a:moveTo>
                    <a:pt x="101174" y="10100"/>
                  </a:moveTo>
                  <a:cubicBezTo>
                    <a:pt x="98077" y="10120"/>
                    <a:pt x="95048" y="10955"/>
                    <a:pt x="92422" y="12524"/>
                  </a:cubicBezTo>
                  <a:lnTo>
                    <a:pt x="17624" y="55679"/>
                  </a:lnTo>
                  <a:cubicBezTo>
                    <a:pt x="9275" y="60527"/>
                    <a:pt x="6380" y="71232"/>
                    <a:pt x="11227" y="79600"/>
                  </a:cubicBezTo>
                  <a:cubicBezTo>
                    <a:pt x="12776" y="82246"/>
                    <a:pt x="14998" y="84441"/>
                    <a:pt x="17624" y="85976"/>
                  </a:cubicBezTo>
                  <a:lnTo>
                    <a:pt x="92422" y="129199"/>
                  </a:lnTo>
                  <a:cubicBezTo>
                    <a:pt x="100770" y="134033"/>
                    <a:pt x="111475" y="131165"/>
                    <a:pt x="116322" y="122789"/>
                  </a:cubicBezTo>
                  <a:cubicBezTo>
                    <a:pt x="117870" y="120137"/>
                    <a:pt x="118678" y="117121"/>
                    <a:pt x="118678" y="114051"/>
                  </a:cubicBezTo>
                  <a:lnTo>
                    <a:pt x="118678" y="27605"/>
                  </a:lnTo>
                  <a:cubicBezTo>
                    <a:pt x="118544" y="17984"/>
                    <a:pt x="110802" y="10208"/>
                    <a:pt x="101174" y="10100"/>
                  </a:cubicBezTo>
                  <a:close/>
                  <a:moveTo>
                    <a:pt x="15065" y="51303"/>
                  </a:moveTo>
                  <a:lnTo>
                    <a:pt x="15065" y="51303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5" name="Google Shape;495;p45"/>
            <p:cNvGrpSpPr/>
            <p:nvPr/>
          </p:nvGrpSpPr>
          <p:grpSpPr>
            <a:xfrm flipH="1">
              <a:off x="259960" y="1643553"/>
              <a:ext cx="700000" cy="581948"/>
              <a:chOff x="8426667" y="3750949"/>
              <a:chExt cx="958510" cy="796862"/>
            </a:xfrm>
          </p:grpSpPr>
          <p:sp>
            <p:nvSpPr>
              <p:cNvPr id="496" name="Google Shape;496;p45"/>
              <p:cNvSpPr/>
              <p:nvPr/>
            </p:nvSpPr>
            <p:spPr>
              <a:xfrm>
                <a:off x="8426667" y="3750949"/>
                <a:ext cx="958510" cy="796862"/>
              </a:xfrm>
              <a:custGeom>
                <a:rect b="b" l="l" r="r" t="t"/>
                <a:pathLst>
                  <a:path extrusionOk="0" h="796862" w="958510">
                    <a:moveTo>
                      <a:pt x="-905" y="22826"/>
                    </a:moveTo>
                    <a:lnTo>
                      <a:pt x="690324" y="70"/>
                    </a:lnTo>
                    <a:lnTo>
                      <a:pt x="690324" y="83688"/>
                    </a:lnTo>
                    <a:cubicBezTo>
                      <a:pt x="690324" y="319461"/>
                      <a:pt x="783098" y="545768"/>
                      <a:pt x="948584" y="713718"/>
                    </a:cubicBezTo>
                    <a:lnTo>
                      <a:pt x="957606" y="722874"/>
                    </a:lnTo>
                    <a:lnTo>
                      <a:pt x="221606" y="796932"/>
                    </a:lnTo>
                    <a:cubicBezTo>
                      <a:pt x="60833" y="625051"/>
                      <a:pt x="-568" y="360395"/>
                      <a:pt x="-568" y="170807"/>
                    </a:cubicBezTo>
                    <a:close/>
                  </a:path>
                </a:pathLst>
              </a:custGeom>
              <a:solidFill>
                <a:srgbClr val="84DD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5"/>
              <p:cNvSpPr/>
              <p:nvPr/>
            </p:nvSpPr>
            <p:spPr>
              <a:xfrm>
                <a:off x="8589386" y="4026634"/>
                <a:ext cx="462464" cy="183809"/>
              </a:xfrm>
              <a:custGeom>
                <a:rect b="b" l="l" r="r" t="t"/>
                <a:pathLst>
                  <a:path extrusionOk="0" h="183809" w="462464">
                    <a:moveTo>
                      <a:pt x="4151" y="35764"/>
                    </a:moveTo>
                    <a:cubicBezTo>
                      <a:pt x="1458" y="35771"/>
                      <a:pt x="-697" y="33711"/>
                      <a:pt x="-899" y="31051"/>
                    </a:cubicBezTo>
                    <a:cubicBezTo>
                      <a:pt x="-1033" y="28271"/>
                      <a:pt x="1053" y="25881"/>
                      <a:pt x="3814" y="25665"/>
                    </a:cubicBezTo>
                    <a:lnTo>
                      <a:pt x="401033" y="82"/>
                    </a:lnTo>
                    <a:cubicBezTo>
                      <a:pt x="403794" y="-107"/>
                      <a:pt x="406150" y="1967"/>
                      <a:pt x="406352" y="4707"/>
                    </a:cubicBezTo>
                    <a:cubicBezTo>
                      <a:pt x="406352" y="4741"/>
                      <a:pt x="406352" y="4767"/>
                      <a:pt x="406352" y="4794"/>
                    </a:cubicBezTo>
                    <a:cubicBezTo>
                      <a:pt x="406554" y="7575"/>
                      <a:pt x="404467" y="9985"/>
                      <a:pt x="401639" y="10181"/>
                    </a:cubicBezTo>
                    <a:cubicBezTo>
                      <a:pt x="401639" y="10181"/>
                      <a:pt x="401639" y="10181"/>
                      <a:pt x="401639" y="10181"/>
                    </a:cubicBezTo>
                    <a:lnTo>
                      <a:pt x="4420" y="35764"/>
                    </a:lnTo>
                    <a:close/>
                    <a:moveTo>
                      <a:pt x="59155" y="183880"/>
                    </a:moveTo>
                    <a:lnTo>
                      <a:pt x="456374" y="158229"/>
                    </a:lnTo>
                    <a:cubicBezTo>
                      <a:pt x="459135" y="158303"/>
                      <a:pt x="461491" y="156108"/>
                      <a:pt x="461559" y="153321"/>
                    </a:cubicBezTo>
                    <a:cubicBezTo>
                      <a:pt x="461626" y="150534"/>
                      <a:pt x="459405" y="148211"/>
                      <a:pt x="456644" y="148137"/>
                    </a:cubicBezTo>
                    <a:cubicBezTo>
                      <a:pt x="456307" y="148123"/>
                      <a:pt x="456038" y="148144"/>
                      <a:pt x="455701" y="148197"/>
                    </a:cubicBezTo>
                    <a:lnTo>
                      <a:pt x="58482" y="173781"/>
                    </a:lnTo>
                    <a:cubicBezTo>
                      <a:pt x="55721" y="173781"/>
                      <a:pt x="53433" y="176043"/>
                      <a:pt x="53433" y="178830"/>
                    </a:cubicBezTo>
                    <a:cubicBezTo>
                      <a:pt x="53433" y="181618"/>
                      <a:pt x="55721" y="183880"/>
                      <a:pt x="58482" y="18388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45"/>
            <p:cNvGrpSpPr/>
            <p:nvPr/>
          </p:nvGrpSpPr>
          <p:grpSpPr>
            <a:xfrm>
              <a:off x="140796" y="4018473"/>
              <a:ext cx="691100" cy="400077"/>
              <a:chOff x="6189043" y="1146806"/>
              <a:chExt cx="946324" cy="547826"/>
            </a:xfrm>
          </p:grpSpPr>
          <p:sp>
            <p:nvSpPr>
              <p:cNvPr id="499" name="Google Shape;499;p45"/>
              <p:cNvSpPr/>
              <p:nvPr/>
            </p:nvSpPr>
            <p:spPr>
              <a:xfrm>
                <a:off x="6189043" y="1146806"/>
                <a:ext cx="946324" cy="547826"/>
              </a:xfrm>
              <a:custGeom>
                <a:rect b="b" l="l" r="r" t="t"/>
                <a:pathLst>
                  <a:path extrusionOk="0" h="547826" w="946324">
                    <a:moveTo>
                      <a:pt x="0" y="0"/>
                    </a:moveTo>
                    <a:lnTo>
                      <a:pt x="946324" y="0"/>
                    </a:lnTo>
                    <a:lnTo>
                      <a:pt x="946324" y="547826"/>
                    </a:lnTo>
                    <a:lnTo>
                      <a:pt x="0" y="5478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45"/>
              <p:cNvSpPr/>
              <p:nvPr/>
            </p:nvSpPr>
            <p:spPr>
              <a:xfrm>
                <a:off x="6363617" y="1291084"/>
                <a:ext cx="597042" cy="259269"/>
              </a:xfrm>
              <a:custGeom>
                <a:rect b="b" l="l" r="r" t="t"/>
                <a:pathLst>
                  <a:path extrusionOk="0" h="259269" w="597042">
                    <a:moveTo>
                      <a:pt x="591087" y="10169"/>
                    </a:moveTo>
                    <a:lnTo>
                      <a:pt x="4145" y="10169"/>
                    </a:lnTo>
                    <a:cubicBezTo>
                      <a:pt x="1385" y="10169"/>
                      <a:pt x="-905" y="7908"/>
                      <a:pt x="-905" y="5119"/>
                    </a:cubicBezTo>
                    <a:cubicBezTo>
                      <a:pt x="-905" y="2331"/>
                      <a:pt x="1385" y="70"/>
                      <a:pt x="4145" y="70"/>
                    </a:cubicBezTo>
                    <a:lnTo>
                      <a:pt x="591087" y="70"/>
                    </a:lnTo>
                    <a:cubicBezTo>
                      <a:pt x="593848" y="70"/>
                      <a:pt x="596136" y="2331"/>
                      <a:pt x="596136" y="5119"/>
                    </a:cubicBezTo>
                    <a:cubicBezTo>
                      <a:pt x="596136" y="7908"/>
                      <a:pt x="593848" y="10169"/>
                      <a:pt x="591087" y="10169"/>
                    </a:cubicBezTo>
                    <a:close/>
                    <a:moveTo>
                      <a:pt x="596136" y="67395"/>
                    </a:moveTo>
                    <a:cubicBezTo>
                      <a:pt x="596136" y="64607"/>
                      <a:pt x="593848" y="62346"/>
                      <a:pt x="591087" y="62346"/>
                    </a:cubicBezTo>
                    <a:lnTo>
                      <a:pt x="4145" y="62346"/>
                    </a:lnTo>
                    <a:cubicBezTo>
                      <a:pt x="1385" y="62346"/>
                      <a:pt x="-905" y="64607"/>
                      <a:pt x="-905" y="67395"/>
                    </a:cubicBezTo>
                    <a:cubicBezTo>
                      <a:pt x="-905" y="70184"/>
                      <a:pt x="1385" y="72445"/>
                      <a:pt x="4145" y="72445"/>
                    </a:cubicBezTo>
                    <a:lnTo>
                      <a:pt x="591087" y="72445"/>
                    </a:lnTo>
                    <a:cubicBezTo>
                      <a:pt x="593848" y="72445"/>
                      <a:pt x="596136" y="70184"/>
                      <a:pt x="596136" y="67395"/>
                    </a:cubicBezTo>
                    <a:close/>
                    <a:moveTo>
                      <a:pt x="596136" y="129671"/>
                    </a:moveTo>
                    <a:cubicBezTo>
                      <a:pt x="596136" y="126884"/>
                      <a:pt x="593848" y="124622"/>
                      <a:pt x="591087" y="124622"/>
                    </a:cubicBezTo>
                    <a:lnTo>
                      <a:pt x="4145" y="124622"/>
                    </a:lnTo>
                    <a:cubicBezTo>
                      <a:pt x="1385" y="124622"/>
                      <a:pt x="-905" y="126884"/>
                      <a:pt x="-905" y="129671"/>
                    </a:cubicBezTo>
                    <a:cubicBezTo>
                      <a:pt x="-905" y="132458"/>
                      <a:pt x="1385" y="134720"/>
                      <a:pt x="4145" y="134720"/>
                    </a:cubicBezTo>
                    <a:lnTo>
                      <a:pt x="591087" y="134720"/>
                    </a:lnTo>
                    <a:cubicBezTo>
                      <a:pt x="593848" y="134761"/>
                      <a:pt x="596069" y="132559"/>
                      <a:pt x="596136" y="129806"/>
                    </a:cubicBezTo>
                    <a:cubicBezTo>
                      <a:pt x="596136" y="129759"/>
                      <a:pt x="596136" y="129718"/>
                      <a:pt x="596136" y="129671"/>
                    </a:cubicBezTo>
                    <a:close/>
                    <a:moveTo>
                      <a:pt x="596136" y="192014"/>
                    </a:moveTo>
                    <a:cubicBezTo>
                      <a:pt x="596204" y="189261"/>
                      <a:pt x="593982" y="187005"/>
                      <a:pt x="591222" y="186965"/>
                    </a:cubicBezTo>
                    <a:cubicBezTo>
                      <a:pt x="591154" y="186965"/>
                      <a:pt x="591154" y="186965"/>
                      <a:pt x="591087" y="186965"/>
                    </a:cubicBezTo>
                    <a:lnTo>
                      <a:pt x="4145" y="186965"/>
                    </a:lnTo>
                    <a:cubicBezTo>
                      <a:pt x="1385" y="186965"/>
                      <a:pt x="-905" y="189227"/>
                      <a:pt x="-905" y="192014"/>
                    </a:cubicBezTo>
                    <a:cubicBezTo>
                      <a:pt x="-905" y="194802"/>
                      <a:pt x="1385" y="197064"/>
                      <a:pt x="4145" y="197064"/>
                    </a:cubicBezTo>
                    <a:lnTo>
                      <a:pt x="591087" y="197064"/>
                    </a:lnTo>
                    <a:cubicBezTo>
                      <a:pt x="593848" y="197064"/>
                      <a:pt x="596136" y="194802"/>
                      <a:pt x="596136" y="192014"/>
                    </a:cubicBezTo>
                    <a:close/>
                    <a:moveTo>
                      <a:pt x="251902" y="254290"/>
                    </a:moveTo>
                    <a:cubicBezTo>
                      <a:pt x="251835" y="251516"/>
                      <a:pt x="249613" y="249274"/>
                      <a:pt x="246853" y="249241"/>
                    </a:cubicBezTo>
                    <a:lnTo>
                      <a:pt x="4482" y="249241"/>
                    </a:lnTo>
                    <a:cubicBezTo>
                      <a:pt x="1721" y="249241"/>
                      <a:pt x="-568" y="251503"/>
                      <a:pt x="-568" y="254290"/>
                    </a:cubicBezTo>
                    <a:cubicBezTo>
                      <a:pt x="-568" y="257077"/>
                      <a:pt x="1721" y="259340"/>
                      <a:pt x="4482" y="259340"/>
                    </a:cubicBezTo>
                    <a:lnTo>
                      <a:pt x="246853" y="259340"/>
                    </a:lnTo>
                    <a:cubicBezTo>
                      <a:pt x="249613" y="259340"/>
                      <a:pt x="251902" y="257077"/>
                      <a:pt x="251902" y="254290"/>
                    </a:cubicBezTo>
                    <a:close/>
                  </a:path>
                </a:pathLst>
              </a:custGeom>
              <a:solidFill>
                <a:srgbClr val="1A17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1" name="Google Shape;501;p45"/>
          <p:cNvSpPr txBox="1"/>
          <p:nvPr>
            <p:ph type="ctrTitle"/>
          </p:nvPr>
        </p:nvSpPr>
        <p:spPr>
          <a:xfrm>
            <a:off x="4572000" y="639725"/>
            <a:ext cx="4112100" cy="18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A6:</a:t>
            </a:r>
            <a:r>
              <a:rPr lang="en">
                <a:solidFill>
                  <a:schemeClr val="lt1"/>
                </a:solidFill>
              </a:rPr>
              <a:t>_|</a:t>
            </a:r>
            <a:r>
              <a:rPr lang="en"/>
              <a:t>   </a:t>
            </a:r>
            <a:br>
              <a:rPr lang="en"/>
            </a:br>
            <a:r>
              <a:rPr lang="en"/>
              <a:t>Lo-Fi</a:t>
            </a:r>
            <a:r>
              <a:rPr lang="en">
                <a:solidFill>
                  <a:schemeClr val="lt1"/>
                </a:solidFill>
              </a:rPr>
              <a:t>_|_</a:t>
            </a:r>
            <a:r>
              <a:rPr lang="en"/>
              <a:t>  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502" name="Google Shape;502;p45"/>
          <p:cNvSpPr txBox="1"/>
          <p:nvPr/>
        </p:nvSpPr>
        <p:spPr>
          <a:xfrm>
            <a:off x="4652150" y="2577500"/>
            <a:ext cx="5574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Team 2: 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Alexander Yue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Evan Hsu </a:t>
            </a:r>
            <a:endParaRPr sz="16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Diego Valdez Duran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Ecem “AJ” Yilmazhaliloglu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3" name="Google Shape;503;p45"/>
          <p:cNvPicPr preferRelativeResize="0"/>
          <p:nvPr/>
        </p:nvPicPr>
        <p:blipFill rotWithShape="1">
          <a:blip r:embed="rId3">
            <a:alphaModFix/>
          </a:blip>
          <a:srcRect b="34506" l="11796" r="10029" t="16079"/>
          <a:stretch/>
        </p:blipFill>
        <p:spPr>
          <a:xfrm>
            <a:off x="5780299" y="2583278"/>
            <a:ext cx="1392850" cy="37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9" name="Google Shape;509;p46"/>
          <p:cNvSpPr txBox="1"/>
          <p:nvPr>
            <p:ph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0" name="Google Shape;510;p46"/>
          <p:cNvSpPr txBox="1"/>
          <p:nvPr>
            <p:ph idx="3" type="title"/>
          </p:nvPr>
        </p:nvSpPr>
        <p:spPr>
          <a:xfrm>
            <a:off x="720000" y="3142888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1" name="Google Shape;511;p46"/>
          <p:cNvSpPr txBox="1"/>
          <p:nvPr>
            <p:ph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2" name="Google Shape;512;p46"/>
          <p:cNvSpPr txBox="1"/>
          <p:nvPr>
            <p:ph idx="5" type="title"/>
          </p:nvPr>
        </p:nvSpPr>
        <p:spPr>
          <a:xfrm>
            <a:off x="3371772" y="3142888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46"/>
          <p:cNvSpPr txBox="1"/>
          <p:nvPr>
            <p:ph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4" name="Google Shape;514;p46"/>
          <p:cNvSpPr txBox="1"/>
          <p:nvPr>
            <p:ph idx="7" type="title"/>
          </p:nvPr>
        </p:nvSpPr>
        <p:spPr>
          <a:xfrm>
            <a:off x="6023544" y="3142888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6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516" name="Google Shape;516;p46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Board</a:t>
            </a:r>
            <a:endParaRPr/>
          </a:p>
        </p:txBody>
      </p:sp>
      <p:sp>
        <p:nvSpPr>
          <p:cNvPr id="517" name="Google Shape;517;p46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Sketching</a:t>
            </a:r>
            <a:endParaRPr/>
          </a:p>
        </p:txBody>
      </p:sp>
      <p:sp>
        <p:nvSpPr>
          <p:cNvPr id="518" name="Google Shape;518;p46"/>
          <p:cNvSpPr txBox="1"/>
          <p:nvPr>
            <p:ph idx="13" type="subTitle"/>
          </p:nvPr>
        </p:nvSpPr>
        <p:spPr>
          <a:xfrm>
            <a:off x="720000" y="35416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 Prototype</a:t>
            </a:r>
            <a:endParaRPr/>
          </a:p>
        </p:txBody>
      </p:sp>
      <p:sp>
        <p:nvSpPr>
          <p:cNvPr id="519" name="Google Shape;519;p46"/>
          <p:cNvSpPr txBox="1"/>
          <p:nvPr>
            <p:ph idx="14" type="subTitle"/>
          </p:nvPr>
        </p:nvSpPr>
        <p:spPr>
          <a:xfrm>
            <a:off x="3371774" y="35416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Testing</a:t>
            </a:r>
            <a:endParaRPr/>
          </a:p>
        </p:txBody>
      </p:sp>
      <p:sp>
        <p:nvSpPr>
          <p:cNvPr id="520" name="Google Shape;520;p46"/>
          <p:cNvSpPr txBox="1"/>
          <p:nvPr>
            <p:ph idx="15" type="subTitle"/>
          </p:nvPr>
        </p:nvSpPr>
        <p:spPr>
          <a:xfrm>
            <a:off x="6023548" y="35416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BOARD</a:t>
            </a:r>
            <a:endParaRPr/>
          </a:p>
        </p:txBody>
      </p:sp>
      <p:sp>
        <p:nvSpPr>
          <p:cNvPr id="526" name="Google Shape;526;p47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27" name="Google Shape;527;p47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528" name="Google Shape;528;p4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47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30" name="Google Shape;530;p47"/>
          <p:cNvPicPr preferRelativeResize="0"/>
          <p:nvPr/>
        </p:nvPicPr>
        <p:blipFill rotWithShape="1">
          <a:blip r:embed="rId3">
            <a:alphaModFix/>
          </a:blip>
          <a:srcRect b="19230" l="13356" r="13575" t="6086"/>
          <a:stretch/>
        </p:blipFill>
        <p:spPr>
          <a:xfrm>
            <a:off x="6564950" y="1483125"/>
            <a:ext cx="2031675" cy="20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 b="0" l="7570" r="0" t="8298"/>
          <a:stretch/>
        </p:blipFill>
        <p:spPr>
          <a:xfrm>
            <a:off x="0" y="0"/>
            <a:ext cx="9144001" cy="5152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9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SKETCHING</a:t>
            </a:r>
            <a:r>
              <a:rPr lang="en" sz="3600"/>
              <a:t> REPORT</a:t>
            </a:r>
            <a:endParaRPr sz="3600"/>
          </a:p>
        </p:txBody>
      </p:sp>
      <p:sp>
        <p:nvSpPr>
          <p:cNvPr id="541" name="Google Shape;541;p49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49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543" name="Google Shape;543;p4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49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45" name="Google Shape;545;p49"/>
          <p:cNvPicPr preferRelativeResize="0"/>
          <p:nvPr/>
        </p:nvPicPr>
        <p:blipFill rotWithShape="1">
          <a:blip r:embed="rId3">
            <a:alphaModFix/>
          </a:blip>
          <a:srcRect b="13963" l="0" r="0" t="0"/>
          <a:stretch/>
        </p:blipFill>
        <p:spPr>
          <a:xfrm>
            <a:off x="6350900" y="1366413"/>
            <a:ext cx="2685149" cy="231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206200"/>
            <a:ext cx="5922099" cy="46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ean and Neat Style Portfolio by Slidesgo">
  <a:themeElements>
    <a:clrScheme name="Simple Light">
      <a:dk1>
        <a:srgbClr val="191919"/>
      </a:dk1>
      <a:lt1>
        <a:srgbClr val="FFFFFF"/>
      </a:lt1>
      <a:dk2>
        <a:srgbClr val="D7ECFE"/>
      </a:dk2>
      <a:lt2>
        <a:srgbClr val="D9D9D9"/>
      </a:lt2>
      <a:accent1>
        <a:srgbClr val="3B9AFA"/>
      </a:accent1>
      <a:accent2>
        <a:srgbClr val="4EA72E"/>
      </a:accent2>
      <a:accent3>
        <a:srgbClr val="A02B93"/>
      </a:accent3>
      <a:accent4>
        <a:srgbClr val="D7ECFE"/>
      </a:accent4>
      <a:accent5>
        <a:srgbClr val="DCDD55"/>
      </a:accent5>
      <a:accent6>
        <a:srgbClr val="0A364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ockedIN colors">
  <a:themeElements>
    <a:clrScheme name="Simple Light">
      <a:dk1>
        <a:srgbClr val="000000"/>
      </a:dk1>
      <a:lt1>
        <a:srgbClr val="FFFFFF"/>
      </a:lt1>
      <a:dk2>
        <a:srgbClr val="D7ECFE"/>
      </a:dk2>
      <a:lt2>
        <a:srgbClr val="EEEEEE"/>
      </a:lt2>
      <a:accent1>
        <a:srgbClr val="3B9AFA"/>
      </a:accent1>
      <a:accent2>
        <a:srgbClr val="4EA72E"/>
      </a:accent2>
      <a:accent3>
        <a:srgbClr val="A02B93"/>
      </a:accent3>
      <a:accent4>
        <a:srgbClr val="D7ECFE"/>
      </a:accent4>
      <a:accent5>
        <a:srgbClr val="DCDD55"/>
      </a:accent5>
      <a:accent6>
        <a:srgbClr val="0A364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